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85" r:id="rId5"/>
  </p:sldMasterIdLst>
  <p:notesMasterIdLst>
    <p:notesMasterId r:id="rId30"/>
  </p:notesMasterIdLst>
  <p:sldIdLst>
    <p:sldId id="2068" r:id="rId6"/>
    <p:sldId id="2192" r:id="rId7"/>
    <p:sldId id="2137" r:id="rId8"/>
    <p:sldId id="2190" r:id="rId9"/>
    <p:sldId id="2197" r:id="rId10"/>
    <p:sldId id="2196" r:id="rId11"/>
    <p:sldId id="2129" r:id="rId12"/>
    <p:sldId id="2191" r:id="rId13"/>
    <p:sldId id="2182" r:id="rId14"/>
    <p:sldId id="2124" r:id="rId15"/>
    <p:sldId id="2186" r:id="rId16"/>
    <p:sldId id="2142" r:id="rId17"/>
    <p:sldId id="2144" r:id="rId18"/>
    <p:sldId id="2195" r:id="rId19"/>
    <p:sldId id="2183" r:id="rId20"/>
    <p:sldId id="2180" r:id="rId21"/>
    <p:sldId id="2179" r:id="rId22"/>
    <p:sldId id="2153" r:id="rId23"/>
    <p:sldId id="2188" r:id="rId24"/>
    <p:sldId id="2178" r:id="rId25"/>
    <p:sldId id="2154" r:id="rId26"/>
    <p:sldId id="2172" r:id="rId27"/>
    <p:sldId id="2198" r:id="rId28"/>
    <p:sldId id="2158"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ZENKER,ANDREA (Agilent AUT)" initials="Z(A" lastIdx="6" clrIdx="0">
    <p:extLst>
      <p:ext uri="{19B8F6BF-5375-455C-9EA6-DF929625EA0E}">
        <p15:presenceInfo xmlns:p15="http://schemas.microsoft.com/office/powerpoint/2012/main" userId="S::andrea_zenker@agilent.com::8d68aaa4-1eb5-4b12-a272-dba026f515fd" providerId="AD"/>
      </p:ext>
    </p:extLst>
  </p:cmAuthor>
  <p:cmAuthor id="2" name="BOZZINI,MERI (Agilent USA)" initials="B(U" lastIdx="2" clrIdx="1">
    <p:extLst>
      <p:ext uri="{19B8F6BF-5375-455C-9EA6-DF929625EA0E}">
        <p15:presenceInfo xmlns:p15="http://schemas.microsoft.com/office/powerpoint/2012/main" userId="S::meri.bozzini@agilent.com::0b634912-633a-4f5a-9a27-a5bb0ce937d9" providerId="AD"/>
      </p:ext>
    </p:extLst>
  </p:cmAuthor>
  <p:cmAuthor id="3" name="LUTTGEHARM,KYLE (Agilent USA)" initials="L(U" lastIdx="1" clrIdx="2">
    <p:extLst>
      <p:ext uri="{19B8F6BF-5375-455C-9EA6-DF929625EA0E}">
        <p15:presenceInfo xmlns:p15="http://schemas.microsoft.com/office/powerpoint/2012/main" userId="S::kyle.luttgeharm@agilent.com::691d82ea-2d21-447b-b126-58e61202369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AB3"/>
    <a:srgbClr val="CE0F69"/>
    <a:srgbClr val="E5E5E7"/>
    <a:srgbClr val="00426A"/>
    <a:srgbClr val="80276C"/>
    <a:srgbClr val="0085D5"/>
    <a:srgbClr val="FFFFFF"/>
    <a:srgbClr val="B6B6B6"/>
    <a:srgbClr val="53565A"/>
    <a:srgbClr val="F7D8E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5" d="100"/>
          <a:sy n="85" d="100"/>
        </p:scale>
        <p:origin x="398" y="55"/>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microsoft.com/office/2016/11/relationships/changesInfo" Target="changesInfos/changesInfo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ffrey Min" userId="a7afaad3-77b5-4cd4-b896-edbbfed9fff1" providerId="ADAL" clId="{4A64698A-6141-4382-9B6A-3E019CCA6B20}"/>
    <pc:docChg chg="delSld">
      <pc:chgData name="Jeffrey Min" userId="a7afaad3-77b5-4cd4-b896-edbbfed9fff1" providerId="ADAL" clId="{4A64698A-6141-4382-9B6A-3E019CCA6B20}" dt="2022-03-12T07:10:03.051" v="4" actId="47"/>
      <pc:docMkLst>
        <pc:docMk/>
      </pc:docMkLst>
      <pc:sldChg chg="del">
        <pc:chgData name="Jeffrey Min" userId="a7afaad3-77b5-4cd4-b896-edbbfed9fff1" providerId="ADAL" clId="{4A64698A-6141-4382-9B6A-3E019CCA6B20}" dt="2022-03-12T07:09:58.888" v="0" actId="47"/>
        <pc:sldMkLst>
          <pc:docMk/>
          <pc:sldMk cId="1696823911" sldId="2155"/>
        </pc:sldMkLst>
      </pc:sldChg>
      <pc:sldChg chg="del">
        <pc:chgData name="Jeffrey Min" userId="a7afaad3-77b5-4cd4-b896-edbbfed9fff1" providerId="ADAL" clId="{4A64698A-6141-4382-9B6A-3E019CCA6B20}" dt="2022-03-12T07:09:59.747" v="1" actId="47"/>
        <pc:sldMkLst>
          <pc:docMk/>
          <pc:sldMk cId="2331648113" sldId="2156"/>
        </pc:sldMkLst>
      </pc:sldChg>
      <pc:sldChg chg="del">
        <pc:chgData name="Jeffrey Min" userId="a7afaad3-77b5-4cd4-b896-edbbfed9fff1" providerId="ADAL" clId="{4A64698A-6141-4382-9B6A-3E019CCA6B20}" dt="2022-03-12T07:10:00.388" v="2" actId="47"/>
        <pc:sldMkLst>
          <pc:docMk/>
          <pc:sldMk cId="3646486132" sldId="2176"/>
        </pc:sldMkLst>
      </pc:sldChg>
      <pc:sldChg chg="del">
        <pc:chgData name="Jeffrey Min" userId="a7afaad3-77b5-4cd4-b896-edbbfed9fff1" providerId="ADAL" clId="{4A64698A-6141-4382-9B6A-3E019CCA6B20}" dt="2022-03-12T07:10:03.051" v="4" actId="47"/>
        <pc:sldMkLst>
          <pc:docMk/>
          <pc:sldMk cId="1681373320" sldId="2177"/>
        </pc:sldMkLst>
      </pc:sldChg>
      <pc:sldChg chg="del">
        <pc:chgData name="Jeffrey Min" userId="a7afaad3-77b5-4cd4-b896-edbbfed9fff1" providerId="ADAL" clId="{4A64698A-6141-4382-9B6A-3E019CCA6B20}" dt="2022-03-12T07:10:01.720" v="3" actId="47"/>
        <pc:sldMkLst>
          <pc:docMk/>
          <pc:sldMk cId="1574794563" sldId="2194"/>
        </pc:sldMkLst>
      </pc:sldChg>
    </pc:docChg>
  </pc:docChgLst>
  <pc:docChgLst>
    <pc:chgData name="ZENKER,ANDREA (Agilent AUT)" userId="8d68aaa4-1eb5-4b12-a272-dba026f515fd" providerId="ADAL" clId="{943BF0BC-51B3-434D-9B5B-E63D4FAE3D21}"/>
    <pc:docChg chg="undo custSel modSld">
      <pc:chgData name="ZENKER,ANDREA (Agilent AUT)" userId="8d68aaa4-1eb5-4b12-a272-dba026f515fd" providerId="ADAL" clId="{943BF0BC-51B3-434D-9B5B-E63D4FAE3D21}" dt="2021-11-16T09:58:03.404" v="15" actId="207"/>
      <pc:docMkLst>
        <pc:docMk/>
      </pc:docMkLst>
      <pc:sldChg chg="modSp mod">
        <pc:chgData name="ZENKER,ANDREA (Agilent AUT)" userId="8d68aaa4-1eb5-4b12-a272-dba026f515fd" providerId="ADAL" clId="{943BF0BC-51B3-434D-9B5B-E63D4FAE3D21}" dt="2021-11-16T09:58:03.404" v="15" actId="207"/>
        <pc:sldMkLst>
          <pc:docMk/>
          <pc:sldMk cId="2405278584" sldId="2158"/>
        </pc:sldMkLst>
        <pc:spChg chg="mod">
          <ac:chgData name="ZENKER,ANDREA (Agilent AUT)" userId="8d68aaa4-1eb5-4b12-a272-dba026f515fd" providerId="ADAL" clId="{943BF0BC-51B3-434D-9B5B-E63D4FAE3D21}" dt="2021-11-16T09:57:15.125" v="13" actId="20577"/>
          <ac:spMkLst>
            <pc:docMk/>
            <pc:sldMk cId="2405278584" sldId="2158"/>
            <ac:spMk id="2" creationId="{43B2E6B1-671B-4F5D-A7D4-96C9F4D8B471}"/>
          </ac:spMkLst>
        </pc:spChg>
        <pc:spChg chg="mod">
          <ac:chgData name="ZENKER,ANDREA (Agilent AUT)" userId="8d68aaa4-1eb5-4b12-a272-dba026f515fd" providerId="ADAL" clId="{943BF0BC-51B3-434D-9B5B-E63D4FAE3D21}" dt="2021-11-16T09:58:03.404" v="15" actId="207"/>
          <ac:spMkLst>
            <pc:docMk/>
            <pc:sldMk cId="2405278584" sldId="2158"/>
            <ac:spMk id="3" creationId="{90ECC754-FB72-45D7-BF76-FDA5C9E37084}"/>
          </ac:spMkLst>
        </pc:spChg>
      </pc:sldChg>
    </pc:docChg>
  </pc:docChgLst>
  <pc:docChgLst>
    <pc:chgData name="Jeffrey Min" userId="a7afaad3-77b5-4cd4-b896-edbbfed9fff1" providerId="ADAL" clId="{1833FC64-2FB9-4D34-982A-82AF874F3841}"/>
    <pc:docChg chg="undo custSel modSld">
      <pc:chgData name="Jeffrey Min" userId="a7afaad3-77b5-4cd4-b896-edbbfed9fff1" providerId="ADAL" clId="{1833FC64-2FB9-4D34-982A-82AF874F3841}" dt="2022-07-11T13:04:10.866" v="3" actId="1076"/>
      <pc:docMkLst>
        <pc:docMk/>
      </pc:docMkLst>
      <pc:sldChg chg="modSp mod">
        <pc:chgData name="Jeffrey Min" userId="a7afaad3-77b5-4cd4-b896-edbbfed9fff1" providerId="ADAL" clId="{1833FC64-2FB9-4D34-982A-82AF874F3841}" dt="2022-07-11T13:04:10.866" v="3" actId="1076"/>
        <pc:sldMkLst>
          <pc:docMk/>
          <pc:sldMk cId="2569812862" sldId="2142"/>
        </pc:sldMkLst>
        <pc:spChg chg="mod">
          <ac:chgData name="Jeffrey Min" userId="a7afaad3-77b5-4cd4-b896-edbbfed9fff1" providerId="ADAL" clId="{1833FC64-2FB9-4D34-982A-82AF874F3841}" dt="2022-07-11T13:04:10.866" v="3" actId="1076"/>
          <ac:spMkLst>
            <pc:docMk/>
            <pc:sldMk cId="2569812862" sldId="2142"/>
            <ac:spMk id="8" creationId="{13666B2B-212F-41FF-A164-05F254872618}"/>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B808830-1D79-468D-8FC3-D8EE0EB81408}" type="datetimeFigureOut">
              <a:rPr lang="en-US" smtClean="0"/>
              <a:t>7/11/2022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719C54E-834A-457B-B02F-D02103B04C18}" type="slidenum">
              <a:rPr lang="en-US" smtClean="0"/>
              <a:t>‹#›</a:t>
            </a:fld>
            <a:endParaRPr lang="en-US"/>
          </a:p>
        </p:txBody>
      </p:sp>
    </p:spTree>
    <p:extLst>
      <p:ext uri="{BB962C8B-B14F-4D97-AF65-F5344CB8AC3E}">
        <p14:creationId xmlns:p14="http://schemas.microsoft.com/office/powerpoint/2010/main" val="2385004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719C54E-834A-457B-B02F-D02103B04C18}" type="slidenum">
              <a:rPr lang="en-US" smtClean="0"/>
              <a:t>1</a:t>
            </a:fld>
            <a:endParaRPr lang="en-US"/>
          </a:p>
        </p:txBody>
      </p:sp>
    </p:spTree>
    <p:extLst>
      <p:ext uri="{BB962C8B-B14F-4D97-AF65-F5344CB8AC3E}">
        <p14:creationId xmlns:p14="http://schemas.microsoft.com/office/powerpoint/2010/main" val="18093902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719C54E-834A-457B-B02F-D02103B04C18}" type="slidenum">
              <a:rPr lang="en-US" smtClean="0"/>
              <a:t>5</a:t>
            </a:fld>
            <a:endParaRPr lang="en-US"/>
          </a:p>
        </p:txBody>
      </p:sp>
    </p:spTree>
    <p:extLst>
      <p:ext uri="{BB962C8B-B14F-4D97-AF65-F5344CB8AC3E}">
        <p14:creationId xmlns:p14="http://schemas.microsoft.com/office/powerpoint/2010/main" val="35515778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Blue arrows indicate that </a:t>
            </a:r>
            <a:r>
              <a:rPr lang="en-US" sz="1800">
                <a:effectLst/>
                <a:latin typeface="Arial" panose="020B0604020202020204" pitchFamily="34" charset="0"/>
                <a:ea typeface="Calibri" panose="020F0502020204030204" pitchFamily="34" charset="0"/>
              </a:rPr>
              <a:t>depending on the results of the QC checkpoint this step may have to be repeated.</a:t>
            </a:r>
            <a:endParaRPr lang="en-US"/>
          </a:p>
        </p:txBody>
      </p:sp>
      <p:sp>
        <p:nvSpPr>
          <p:cNvPr id="4" name="Slide Number Placeholder 3"/>
          <p:cNvSpPr>
            <a:spLocks noGrp="1"/>
          </p:cNvSpPr>
          <p:nvPr>
            <p:ph type="sldNum" sz="quarter" idx="5"/>
          </p:nvPr>
        </p:nvSpPr>
        <p:spPr/>
        <p:txBody>
          <a:bodyPr/>
          <a:lstStyle/>
          <a:p>
            <a:fld id="{C719C54E-834A-457B-B02F-D02103B04C18}" type="slidenum">
              <a:rPr lang="en-US" smtClean="0"/>
              <a:t>7</a:t>
            </a:fld>
            <a:endParaRPr lang="en-US"/>
          </a:p>
        </p:txBody>
      </p:sp>
    </p:spTree>
    <p:extLst>
      <p:ext uri="{BB962C8B-B14F-4D97-AF65-F5344CB8AC3E}">
        <p14:creationId xmlns:p14="http://schemas.microsoft.com/office/powerpoint/2010/main" val="32973504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719C54E-834A-457B-B02F-D02103B04C18}" type="slidenum">
              <a:rPr lang="en-US" smtClean="0"/>
              <a:t>19</a:t>
            </a:fld>
            <a:endParaRPr lang="en-US"/>
          </a:p>
        </p:txBody>
      </p:sp>
    </p:spTree>
    <p:extLst>
      <p:ext uri="{BB962C8B-B14F-4D97-AF65-F5344CB8AC3E}">
        <p14:creationId xmlns:p14="http://schemas.microsoft.com/office/powerpoint/2010/main" val="34890381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719C54E-834A-457B-B02F-D02103B04C18}" type="slidenum">
              <a:rPr lang="en-US" smtClean="0"/>
              <a:t>22</a:t>
            </a:fld>
            <a:endParaRPr lang="en-US"/>
          </a:p>
        </p:txBody>
      </p:sp>
    </p:spTree>
    <p:extLst>
      <p:ext uri="{BB962C8B-B14F-4D97-AF65-F5344CB8AC3E}">
        <p14:creationId xmlns:p14="http://schemas.microsoft.com/office/powerpoint/2010/main" val="20325501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Agilent 16:9 Title Image">
    <p:spTree>
      <p:nvGrpSpPr>
        <p:cNvPr id="1" name=""/>
        <p:cNvGrpSpPr/>
        <p:nvPr/>
      </p:nvGrpSpPr>
      <p:grpSpPr>
        <a:xfrm>
          <a:off x="0" y="0"/>
          <a:ext cx="0" cy="0"/>
          <a:chOff x="0" y="0"/>
          <a:chExt cx="0" cy="0"/>
        </a:xfrm>
      </p:grpSpPr>
      <p:sp>
        <p:nvSpPr>
          <p:cNvPr id="24" name="Rectangle 23"/>
          <p:cNvSpPr/>
          <p:nvPr userDrawn="1"/>
        </p:nvSpPr>
        <p:spPr>
          <a:xfrm>
            <a:off x="5483504" y="-1"/>
            <a:ext cx="292388" cy="687294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25" name="Rectangle 24"/>
          <p:cNvSpPr/>
          <p:nvPr userDrawn="1"/>
        </p:nvSpPr>
        <p:spPr>
          <a:xfrm>
            <a:off x="-1" y="-1"/>
            <a:ext cx="5483505" cy="687294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a:latin typeface="Arial" panose="020B0604020202020204" pitchFamily="34" charset="0"/>
            </a:endParaRPr>
          </a:p>
        </p:txBody>
      </p:sp>
      <p:sp>
        <p:nvSpPr>
          <p:cNvPr id="26" name="Rectangle 25"/>
          <p:cNvSpPr/>
          <p:nvPr userDrawn="1"/>
        </p:nvSpPr>
        <p:spPr>
          <a:xfrm>
            <a:off x="5775892" y="-1"/>
            <a:ext cx="626402" cy="6872941"/>
          </a:xfrm>
          <a:prstGeom prst="rect">
            <a:avLst/>
          </a:prstGeom>
          <a:solidFill>
            <a:srgbClr val="004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10" name="Title 1"/>
          <p:cNvSpPr>
            <a:spLocks noGrp="1"/>
          </p:cNvSpPr>
          <p:nvPr>
            <p:ph type="ctrTitle" hasCustomPrompt="1"/>
          </p:nvPr>
        </p:nvSpPr>
        <p:spPr bwMode="white">
          <a:xfrm>
            <a:off x="476104" y="329302"/>
            <a:ext cx="4715611" cy="2066357"/>
          </a:xfrm>
        </p:spPr>
        <p:txBody>
          <a:bodyPr lIns="0" tIns="0" rIns="0" bIns="0" anchor="b" anchorCtr="0">
            <a:normAutofit/>
          </a:bodyPr>
          <a:lstStyle>
            <a:lvl1pPr algn="l">
              <a:defRPr sz="2800" b="0" i="0">
                <a:solidFill>
                  <a:schemeClr val="bg1"/>
                </a:solidFill>
                <a:latin typeface="Arial" panose="020B0604020202020204" pitchFamily="34" charset="0"/>
              </a:defRPr>
            </a:lvl1pPr>
          </a:lstStyle>
          <a:p>
            <a:r>
              <a:rPr lang="en-US"/>
              <a:t>Click to Edit Master Title Style</a:t>
            </a:r>
          </a:p>
        </p:txBody>
      </p:sp>
      <p:sp>
        <p:nvSpPr>
          <p:cNvPr id="11" name="Subtitle 2"/>
          <p:cNvSpPr>
            <a:spLocks noGrp="1"/>
          </p:cNvSpPr>
          <p:nvPr>
            <p:ph type="subTitle" idx="1"/>
          </p:nvPr>
        </p:nvSpPr>
        <p:spPr bwMode="white">
          <a:xfrm>
            <a:off x="476104" y="4115770"/>
            <a:ext cx="4715611" cy="1137771"/>
          </a:xfrm>
        </p:spPr>
        <p:txBody>
          <a:bodyPr lIns="0" tIns="0" rIns="0" bIns="0" anchor="t" anchorCtr="0">
            <a:normAutofit/>
          </a:bodyPr>
          <a:lstStyle>
            <a:lvl1pPr marL="0" indent="0" algn="l">
              <a:spcBef>
                <a:spcPts val="300"/>
              </a:spcBef>
              <a:buNone/>
              <a:defRPr sz="1800" b="0">
                <a:solidFill>
                  <a:schemeClr val="bg1"/>
                </a:solidFill>
                <a:latin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12" name="Date Placeholder 3"/>
          <p:cNvSpPr>
            <a:spLocks noGrp="1"/>
          </p:cNvSpPr>
          <p:nvPr>
            <p:ph type="dt" sz="half" idx="10"/>
          </p:nvPr>
        </p:nvSpPr>
        <p:spPr bwMode="gray">
          <a:xfrm>
            <a:off x="1097280" y="6621625"/>
            <a:ext cx="1060704" cy="118872"/>
          </a:xfrm>
        </p:spPr>
        <p:txBody>
          <a:bodyPr/>
          <a:lstStyle>
            <a:lvl1pPr algn="l">
              <a:defRPr sz="800">
                <a:solidFill>
                  <a:schemeClr val="bg1"/>
                </a:solidFill>
              </a:defRPr>
            </a:lvl1pPr>
          </a:lstStyle>
          <a:p>
            <a:fld id="{98E69378-FD42-4A5F-953F-CF4BF01A0203}" type="datetime4">
              <a:rPr lang="en-US" smtClean="0"/>
              <a:t>July 11, 2022</a:t>
            </a:fld>
            <a:endParaRPr lang="en-US"/>
          </a:p>
        </p:txBody>
      </p:sp>
      <p:sp>
        <p:nvSpPr>
          <p:cNvPr id="15" name="Text Placeholder 7"/>
          <p:cNvSpPr>
            <a:spLocks noGrp="1"/>
          </p:cNvSpPr>
          <p:nvPr>
            <p:ph type="body" sz="quarter" idx="13" hasCustomPrompt="1"/>
          </p:nvPr>
        </p:nvSpPr>
        <p:spPr bwMode="gray">
          <a:xfrm>
            <a:off x="476250" y="2612108"/>
            <a:ext cx="4715487" cy="811212"/>
          </a:xfrm>
        </p:spPr>
        <p:txBody>
          <a:bodyPr/>
          <a:lstStyle>
            <a:lvl1pPr>
              <a:lnSpc>
                <a:spcPct val="90000"/>
              </a:lnSpc>
              <a:spcBef>
                <a:spcPts val="800"/>
              </a:spcBef>
              <a:defRPr baseline="0">
                <a:solidFill>
                  <a:schemeClr val="bg2"/>
                </a:solidFill>
                <a:latin typeface="Arial" panose="020B0604020202020204" pitchFamily="34" charset="0"/>
                <a:ea typeface="Roboto Light" panose="02000000000000000000" pitchFamily="2" charset="0"/>
                <a:cs typeface="Arial" panose="020B0604020202020204" pitchFamily="34" charset="0"/>
              </a:defRPr>
            </a:lvl1pPr>
            <a:lvl2pPr marL="0" indent="0">
              <a:buNone/>
              <a:defRPr>
                <a:solidFill>
                  <a:schemeClr val="bg2"/>
                </a:solidFill>
                <a:latin typeface="Roboto Light" panose="02000000000000000000" pitchFamily="2" charset="0"/>
                <a:ea typeface="Roboto Light" panose="02000000000000000000" pitchFamily="2" charset="0"/>
                <a:cs typeface="Roboto Light" panose="02000000000000000000" pitchFamily="2" charset="0"/>
              </a:defRPr>
            </a:lvl2pPr>
            <a:lvl3pPr>
              <a:defRPr>
                <a:latin typeface="Roboto Light" panose="02000000000000000000" pitchFamily="2" charset="0"/>
                <a:ea typeface="Roboto Light" panose="02000000000000000000" pitchFamily="2" charset="0"/>
                <a:cs typeface="Roboto Light" panose="02000000000000000000" pitchFamily="2" charset="0"/>
              </a:defRPr>
            </a:lvl3pPr>
            <a:lvl4pPr>
              <a:defRPr>
                <a:latin typeface="Roboto Light" panose="02000000000000000000" pitchFamily="2" charset="0"/>
                <a:ea typeface="Roboto Light" panose="02000000000000000000" pitchFamily="2" charset="0"/>
                <a:cs typeface="Roboto Light" panose="02000000000000000000" pitchFamily="2" charset="0"/>
              </a:defRPr>
            </a:lvl4pPr>
            <a:lvl5pPr>
              <a:defRPr>
                <a:latin typeface="Roboto Light" panose="02000000000000000000" pitchFamily="2" charset="0"/>
                <a:ea typeface="Roboto Light" panose="02000000000000000000" pitchFamily="2" charset="0"/>
                <a:cs typeface="Roboto Light" panose="02000000000000000000" pitchFamily="2" charset="0"/>
              </a:defRPr>
            </a:lvl5pPr>
          </a:lstStyle>
          <a:p>
            <a:pPr lvl="0"/>
            <a:r>
              <a:rPr lang="en-US"/>
              <a:t>Edit Master text styles</a:t>
            </a:r>
          </a:p>
        </p:txBody>
      </p:sp>
      <p:sp>
        <p:nvSpPr>
          <p:cNvPr id="40" name="Slide Number Placeholder 5"/>
          <p:cNvSpPr>
            <a:spLocks noGrp="1"/>
          </p:cNvSpPr>
          <p:nvPr>
            <p:ph type="sldNum" sz="quarter" idx="12"/>
          </p:nvPr>
        </p:nvSpPr>
        <p:spPr bwMode="gray">
          <a:xfrm>
            <a:off x="502920" y="6621625"/>
            <a:ext cx="530352" cy="118872"/>
          </a:xfrm>
        </p:spPr>
        <p:txBody>
          <a:bodyPr/>
          <a:lstStyle>
            <a:lvl1pPr>
              <a:defRPr sz="800" b="1" i="0">
                <a:solidFill>
                  <a:schemeClr val="bg1"/>
                </a:solidFill>
                <a:latin typeface="Arial" panose="020B0604020202020204" pitchFamily="34" charset="0"/>
                <a:ea typeface="Roboto" pitchFamily="2" charset="0"/>
                <a:cs typeface="Arial" panose="020B0604020202020204" pitchFamily="34" charset="0"/>
              </a:defRPr>
            </a:lvl1pPr>
          </a:lstStyle>
          <a:p>
            <a:fld id="{CBD803B2-A378-42BD-B5EC-F7748F169FE0}" type="slidenum">
              <a:rPr lang="en-US" smtClean="0"/>
              <a:pPr/>
              <a:t>‹#›</a:t>
            </a:fld>
            <a:endParaRPr lang="en-US"/>
          </a:p>
        </p:txBody>
      </p:sp>
      <p:grpSp>
        <p:nvGrpSpPr>
          <p:cNvPr id="5" name="Group 4"/>
          <p:cNvGrpSpPr/>
          <p:nvPr userDrawn="1"/>
        </p:nvGrpSpPr>
        <p:grpSpPr>
          <a:xfrm>
            <a:off x="10064080" y="-1"/>
            <a:ext cx="2136888" cy="6872941"/>
            <a:chOff x="10064080" y="-1"/>
            <a:chExt cx="2136888" cy="6872941"/>
          </a:xfrm>
        </p:grpSpPr>
        <p:sp>
          <p:nvSpPr>
            <p:cNvPr id="9" name="Rectangle 8"/>
            <p:cNvSpPr/>
            <p:nvPr userDrawn="1"/>
          </p:nvSpPr>
          <p:spPr>
            <a:xfrm>
              <a:off x="10064080" y="-1"/>
              <a:ext cx="2127920" cy="687294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latin typeface="Arial" panose="020B0604020202020204" pitchFamily="34" charset="0"/>
              </a:endParaRP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67544" y="283"/>
              <a:ext cx="2133424" cy="6857433"/>
            </a:xfrm>
            <a:prstGeom prst="rect">
              <a:avLst/>
            </a:prstGeom>
          </p:spPr>
        </p:pic>
      </p:grpSp>
      <p:sp>
        <p:nvSpPr>
          <p:cNvPr id="14" name="Footer Placeholder 4">
            <a:extLst>
              <a:ext uri="{FF2B5EF4-FFF2-40B4-BE49-F238E27FC236}">
                <a16:creationId xmlns:a16="http://schemas.microsoft.com/office/drawing/2014/main" id="{60F5C021-5EF3-4C56-A829-7054A0891109}"/>
              </a:ext>
            </a:extLst>
          </p:cNvPr>
          <p:cNvSpPr>
            <a:spLocks noGrp="1"/>
          </p:cNvSpPr>
          <p:nvPr>
            <p:ph type="ftr" sz="quarter" idx="11"/>
          </p:nvPr>
        </p:nvSpPr>
        <p:spPr>
          <a:xfrm>
            <a:off x="2494235" y="6619947"/>
            <a:ext cx="5394960" cy="118872"/>
          </a:xfrm>
          <a:prstGeom prst="rect">
            <a:avLst/>
          </a:prstGeom>
        </p:spPr>
        <p:txBody>
          <a:bodyPr/>
          <a:lstStyle>
            <a:lvl1pPr algn="l">
              <a:defRPr sz="800">
                <a:solidFill>
                  <a:schemeClr val="bg1"/>
                </a:solidFill>
              </a:defRPr>
            </a:lvl1pPr>
          </a:lstStyle>
          <a:p>
            <a:r>
              <a:rPr lang="en-US"/>
              <a:t>For Research Use Only. Not for use in diagnostic procedures.       PR7000-8294</a:t>
            </a:r>
          </a:p>
        </p:txBody>
      </p:sp>
      <p:pic>
        <p:nvPicPr>
          <p:cNvPr id="4" name="Picture 3" descr="A picture containing person&#10;&#10;Description automatically generated">
            <a:extLst>
              <a:ext uri="{FF2B5EF4-FFF2-40B4-BE49-F238E27FC236}">
                <a16:creationId xmlns:a16="http://schemas.microsoft.com/office/drawing/2014/main" id="{FC329FDE-8934-43D2-8837-687D1FE6D82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44287" t="-107" r="20117" b="107"/>
          <a:stretch/>
        </p:blipFill>
        <p:spPr>
          <a:xfrm>
            <a:off x="6393326" y="0"/>
            <a:ext cx="3661786" cy="6851754"/>
          </a:xfrm>
          <a:prstGeom prst="rect">
            <a:avLst/>
          </a:prstGeom>
        </p:spPr>
      </p:pic>
    </p:spTree>
    <p:extLst>
      <p:ext uri="{BB962C8B-B14F-4D97-AF65-F5344CB8AC3E}">
        <p14:creationId xmlns:p14="http://schemas.microsoft.com/office/powerpoint/2010/main" val="38058707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Agilent 16:9 Divider 2 Image">
    <p:bg>
      <p:bgPr>
        <a:solidFill>
          <a:schemeClr val="bg1"/>
        </a:solidFill>
        <a:effectLst/>
      </p:bgPr>
    </p:bg>
    <p:spTree>
      <p:nvGrpSpPr>
        <p:cNvPr id="1" name=""/>
        <p:cNvGrpSpPr/>
        <p:nvPr/>
      </p:nvGrpSpPr>
      <p:grpSpPr>
        <a:xfrm>
          <a:off x="0" y="0"/>
          <a:ext cx="0" cy="0"/>
          <a:chOff x="0" y="0"/>
          <a:chExt cx="0" cy="0"/>
        </a:xfrm>
      </p:grpSpPr>
      <p:sp>
        <p:nvSpPr>
          <p:cNvPr id="26" name="Picture Placeholder 2"/>
          <p:cNvSpPr>
            <a:spLocks noGrp="1"/>
          </p:cNvSpPr>
          <p:nvPr>
            <p:ph type="pic" sz="quarter" idx="17"/>
          </p:nvPr>
        </p:nvSpPr>
        <p:spPr>
          <a:xfrm>
            <a:off x="-1" y="2752035"/>
            <a:ext cx="3663924" cy="3733460"/>
          </a:xfrm>
        </p:spPr>
        <p:txBody>
          <a:bodyPr/>
          <a:lstStyle>
            <a:lvl1pPr>
              <a:defRPr/>
            </a:lvl1pPr>
          </a:lstStyle>
          <a:p>
            <a:r>
              <a:rPr lang="en-US"/>
              <a:t>Click icon to add picture</a:t>
            </a:r>
          </a:p>
        </p:txBody>
      </p:sp>
      <p:sp>
        <p:nvSpPr>
          <p:cNvPr id="2" name="Title 1"/>
          <p:cNvSpPr>
            <a:spLocks noGrp="1"/>
          </p:cNvSpPr>
          <p:nvPr>
            <p:ph type="title" hasCustomPrompt="1"/>
          </p:nvPr>
        </p:nvSpPr>
        <p:spPr>
          <a:xfrm>
            <a:off x="485098" y="386498"/>
            <a:ext cx="11198901" cy="1362075"/>
          </a:xfrm>
        </p:spPr>
        <p:txBody>
          <a:bodyPr anchor="b" anchorCtr="0">
            <a:noAutofit/>
          </a:bodyPr>
          <a:lstStyle>
            <a:lvl1pPr>
              <a:defRPr sz="2800" b="0" cap="none" baseline="0">
                <a:solidFill>
                  <a:schemeClr val="accent1"/>
                </a:solidFill>
                <a:latin typeface="Arial" panose="020B0604020202020204" pitchFamily="34" charset="0"/>
                <a:ea typeface="Roboto Medium" panose="02000000000000000000" pitchFamily="2"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85098" y="1748573"/>
            <a:ext cx="11198901" cy="861496"/>
          </a:xfrm>
        </p:spPr>
        <p:txBody>
          <a:bodyPr>
            <a:normAutofit/>
          </a:bodyPr>
          <a:lstStyle>
            <a:lvl1pPr marL="0" indent="0">
              <a:buNone/>
              <a:defRPr sz="2600">
                <a:solidFill>
                  <a:schemeClr val="tx1"/>
                </a:solidFill>
                <a:latin typeface="Arial" panose="020B0604020202020204" pitchFamily="34" charset="0"/>
                <a:ea typeface="Roboto Light" panose="02000000000000000000" pitchFamily="2" charset="0"/>
                <a:cs typeface="Arial" panose="020B060402020202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bwMode="gray">
          <a:xfrm>
            <a:off x="1097280" y="6621625"/>
            <a:ext cx="1060704" cy="118872"/>
          </a:xfrm>
        </p:spPr>
        <p:txBody>
          <a:bodyPr/>
          <a:lstStyle>
            <a:lvl1pPr algn="l">
              <a:defRPr sz="800">
                <a:solidFill>
                  <a:schemeClr val="tx2"/>
                </a:solidFill>
              </a:defRPr>
            </a:lvl1pPr>
          </a:lstStyle>
          <a:p>
            <a:fld id="{FDBA787F-FD88-4331-98BE-4B3990962A93}" type="datetime4">
              <a:rPr lang="en-US" smtClean="0"/>
              <a:t>July 11, 2022</a:t>
            </a:fld>
            <a:endParaRPr lang="en-US"/>
          </a:p>
        </p:txBody>
      </p:sp>
      <p:sp>
        <p:nvSpPr>
          <p:cNvPr id="6" name="Slide Number Placeholder 5"/>
          <p:cNvSpPr>
            <a:spLocks noGrp="1"/>
          </p:cNvSpPr>
          <p:nvPr>
            <p:ph type="sldNum" sz="quarter" idx="12"/>
          </p:nvPr>
        </p:nvSpPr>
        <p:spPr bwMode="gray">
          <a:xfrm>
            <a:off x="502920" y="6621625"/>
            <a:ext cx="530352" cy="118872"/>
          </a:xfrm>
        </p:spPr>
        <p:txBody>
          <a:bodyPr/>
          <a:lstStyle>
            <a:lvl1pPr>
              <a:defRPr sz="800" b="1" i="0">
                <a:solidFill>
                  <a:schemeClr val="tx2"/>
                </a:solidFill>
                <a:latin typeface="Arial" panose="020B0604020202020204" pitchFamily="34" charset="0"/>
                <a:ea typeface="Roboto" pitchFamily="2" charset="0"/>
                <a:cs typeface="Arial" panose="020B0604020202020204" pitchFamily="34" charset="0"/>
              </a:defRPr>
            </a:lvl1pPr>
          </a:lstStyle>
          <a:p>
            <a:fld id="{CBD803B2-A378-42BD-B5EC-F7748F169FE0}" type="slidenum">
              <a:rPr lang="en-US" smtClean="0"/>
              <a:pPr/>
              <a:t>‹#›</a:t>
            </a:fld>
            <a:endParaRPr lang="en-US"/>
          </a:p>
        </p:txBody>
      </p:sp>
      <p:sp>
        <p:nvSpPr>
          <p:cNvPr id="21" name="Picture Placeholder 2"/>
          <p:cNvSpPr>
            <a:spLocks noGrp="1"/>
          </p:cNvSpPr>
          <p:nvPr>
            <p:ph type="pic" sz="quarter" idx="16"/>
          </p:nvPr>
        </p:nvSpPr>
        <p:spPr>
          <a:xfrm>
            <a:off x="4862819" y="2752035"/>
            <a:ext cx="7024379" cy="3733460"/>
          </a:xfrm>
        </p:spPr>
        <p:txBody>
          <a:bodyPr/>
          <a:lstStyle>
            <a:lvl1pPr>
              <a:defRPr/>
            </a:lvl1pPr>
          </a:lstStyle>
          <a:p>
            <a:r>
              <a:rPr lang="en-US"/>
              <a:t>Click icon to add picture</a:t>
            </a:r>
          </a:p>
        </p:txBody>
      </p:sp>
      <p:sp>
        <p:nvSpPr>
          <p:cNvPr id="24" name="Rectangle 23"/>
          <p:cNvSpPr/>
          <p:nvPr/>
        </p:nvSpPr>
        <p:spPr>
          <a:xfrm>
            <a:off x="11887199" y="2752035"/>
            <a:ext cx="304799" cy="3733460"/>
          </a:xfrm>
          <a:prstGeom prst="rect">
            <a:avLst/>
          </a:prstGeom>
          <a:solidFill>
            <a:srgbClr val="0085D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latin typeface="Arial" panose="020B0604020202020204" pitchFamily="34" charset="0"/>
            </a:endParaRPr>
          </a:p>
        </p:txBody>
      </p:sp>
      <p:sp>
        <p:nvSpPr>
          <p:cNvPr id="25" name="Rectangle 24"/>
          <p:cNvSpPr/>
          <p:nvPr/>
        </p:nvSpPr>
        <p:spPr>
          <a:xfrm>
            <a:off x="3962969" y="2752035"/>
            <a:ext cx="899851" cy="37334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latin typeface="Arial" panose="020B0604020202020204" pitchFamily="34" charset="0"/>
            </a:endParaRPr>
          </a:p>
        </p:txBody>
      </p:sp>
      <p:sp>
        <p:nvSpPr>
          <p:cNvPr id="14" name="Rectangle 13"/>
          <p:cNvSpPr/>
          <p:nvPr/>
        </p:nvSpPr>
        <p:spPr>
          <a:xfrm>
            <a:off x="3658171" y="2752035"/>
            <a:ext cx="304797" cy="373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latin typeface="Arial" panose="020B0604020202020204" pitchFamily="34" charset="0"/>
            </a:endParaRPr>
          </a:p>
        </p:txBody>
      </p:sp>
      <p:pic>
        <p:nvPicPr>
          <p:cNvPr id="30" name="Picture 2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2" y="6494483"/>
            <a:ext cx="12190476" cy="371429"/>
          </a:xfrm>
          <a:prstGeom prst="rect">
            <a:avLst/>
          </a:prstGeom>
        </p:spPr>
      </p:pic>
      <p:sp>
        <p:nvSpPr>
          <p:cNvPr id="12" name="Footer Placeholder 4">
            <a:extLst>
              <a:ext uri="{FF2B5EF4-FFF2-40B4-BE49-F238E27FC236}">
                <a16:creationId xmlns:a16="http://schemas.microsoft.com/office/drawing/2014/main" id="{DB7E197D-1250-4E8B-9B6D-948BAA9861F6}"/>
              </a:ext>
            </a:extLst>
          </p:cNvPr>
          <p:cNvSpPr>
            <a:spLocks noGrp="1"/>
          </p:cNvSpPr>
          <p:nvPr>
            <p:ph type="ftr" sz="quarter" idx="11"/>
          </p:nvPr>
        </p:nvSpPr>
        <p:spPr>
          <a:xfrm>
            <a:off x="2615184" y="6619947"/>
            <a:ext cx="5394960" cy="118872"/>
          </a:xfrm>
          <a:prstGeom prst="rect">
            <a:avLst/>
          </a:prstGeom>
        </p:spPr>
        <p:txBody>
          <a:bodyPr/>
          <a:lstStyle>
            <a:lvl1pPr algn="l">
              <a:defRPr sz="800">
                <a:solidFill>
                  <a:schemeClr val="bg1"/>
                </a:solidFill>
              </a:defRPr>
            </a:lvl1pPr>
          </a:lstStyle>
          <a:p>
            <a:r>
              <a:rPr lang="en-US"/>
              <a:t>For Research Use Only. Not for use in diagnostic procedures.       PR7000-8294</a:t>
            </a:r>
          </a:p>
        </p:txBody>
      </p:sp>
    </p:spTree>
    <p:extLst>
      <p:ext uri="{BB962C8B-B14F-4D97-AF65-F5344CB8AC3E}">
        <p14:creationId xmlns:p14="http://schemas.microsoft.com/office/powerpoint/2010/main" val="32981881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Agilent 16:9 Divider Alt">
    <p:bg>
      <p:bgPr>
        <a:solidFill>
          <a:schemeClr val="bg1"/>
        </a:solidFill>
        <a:effectLst/>
      </p:bgPr>
    </p:bg>
    <p:spTree>
      <p:nvGrpSpPr>
        <p:cNvPr id="1" name=""/>
        <p:cNvGrpSpPr/>
        <p:nvPr/>
      </p:nvGrpSpPr>
      <p:grpSpPr>
        <a:xfrm>
          <a:off x="0" y="0"/>
          <a:ext cx="0" cy="0"/>
          <a:chOff x="0" y="0"/>
          <a:chExt cx="0" cy="0"/>
        </a:xfrm>
      </p:grpSpPr>
      <p:sp>
        <p:nvSpPr>
          <p:cNvPr id="15" name="Rectangle 14"/>
          <p:cNvSpPr/>
          <p:nvPr/>
        </p:nvSpPr>
        <p:spPr>
          <a:xfrm>
            <a:off x="8540409" y="2752035"/>
            <a:ext cx="603503" cy="373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latin typeface="Arial" panose="020B0604020202020204" pitchFamily="34" charset="0"/>
            </a:endParaRPr>
          </a:p>
        </p:txBody>
      </p:sp>
      <p:sp>
        <p:nvSpPr>
          <p:cNvPr id="18" name="Rectangle 17"/>
          <p:cNvSpPr/>
          <p:nvPr/>
        </p:nvSpPr>
        <p:spPr>
          <a:xfrm>
            <a:off x="10668000" y="2752035"/>
            <a:ext cx="1524000" cy="37334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latin typeface="Arial" panose="020B0604020202020204" pitchFamily="34" charset="0"/>
            </a:endParaRPr>
          </a:p>
        </p:txBody>
      </p:sp>
      <p:sp>
        <p:nvSpPr>
          <p:cNvPr id="17" name="Rectangle 16"/>
          <p:cNvSpPr/>
          <p:nvPr/>
        </p:nvSpPr>
        <p:spPr>
          <a:xfrm>
            <a:off x="300347" y="2752035"/>
            <a:ext cx="8240061" cy="37334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latin typeface="Arial" panose="020B0604020202020204" pitchFamily="34" charset="0"/>
            </a:endParaRPr>
          </a:p>
        </p:txBody>
      </p:sp>
      <p:sp>
        <p:nvSpPr>
          <p:cNvPr id="2" name="Title 1"/>
          <p:cNvSpPr>
            <a:spLocks noGrp="1"/>
          </p:cNvSpPr>
          <p:nvPr>
            <p:ph type="title" hasCustomPrompt="1"/>
          </p:nvPr>
        </p:nvSpPr>
        <p:spPr>
          <a:xfrm>
            <a:off x="485098" y="386498"/>
            <a:ext cx="11198901" cy="1362075"/>
          </a:xfrm>
        </p:spPr>
        <p:txBody>
          <a:bodyPr anchor="b" anchorCtr="0">
            <a:noAutofit/>
          </a:bodyPr>
          <a:lstStyle>
            <a:lvl1pPr>
              <a:defRPr sz="2800" b="0" cap="none" baseline="0">
                <a:solidFill>
                  <a:schemeClr val="accent1"/>
                </a:solidFill>
                <a:latin typeface="Arial" panose="020B0604020202020204" pitchFamily="34" charset="0"/>
                <a:ea typeface="Roboto Medium" panose="02000000000000000000" pitchFamily="2"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85098" y="1748574"/>
            <a:ext cx="11198901" cy="861496"/>
          </a:xfrm>
        </p:spPr>
        <p:txBody>
          <a:bodyPr>
            <a:normAutofit/>
          </a:bodyPr>
          <a:lstStyle>
            <a:lvl1pPr marL="0" indent="0">
              <a:buNone/>
              <a:defRPr sz="2600">
                <a:solidFill>
                  <a:schemeClr val="tx1"/>
                </a:solidFill>
                <a:latin typeface="Arial" panose="020B0604020202020204" pitchFamily="34" charset="0"/>
                <a:ea typeface="Roboto Light" panose="02000000000000000000" pitchFamily="2" charset="0"/>
                <a:cs typeface="Arial" panose="020B060402020202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bwMode="gray">
          <a:xfrm>
            <a:off x="1097280" y="6621625"/>
            <a:ext cx="1060704" cy="118872"/>
          </a:xfrm>
        </p:spPr>
        <p:txBody>
          <a:bodyPr/>
          <a:lstStyle>
            <a:lvl1pPr algn="l">
              <a:defRPr sz="800">
                <a:solidFill>
                  <a:schemeClr val="tx2"/>
                </a:solidFill>
              </a:defRPr>
            </a:lvl1pPr>
          </a:lstStyle>
          <a:p>
            <a:fld id="{1769EFA7-BC7D-4553-8AB0-5D8D64B953E6}" type="datetime4">
              <a:rPr lang="en-US" smtClean="0"/>
              <a:t>July 11, 2022</a:t>
            </a:fld>
            <a:endParaRPr lang="en-US"/>
          </a:p>
        </p:txBody>
      </p:sp>
      <p:sp>
        <p:nvSpPr>
          <p:cNvPr id="5" name="Footer Placeholder 4"/>
          <p:cNvSpPr>
            <a:spLocks noGrp="1"/>
          </p:cNvSpPr>
          <p:nvPr>
            <p:ph type="ftr" sz="quarter" idx="11"/>
          </p:nvPr>
        </p:nvSpPr>
        <p:spPr bwMode="gray">
          <a:xfrm>
            <a:off x="2615184" y="6621625"/>
            <a:ext cx="5212080" cy="118872"/>
          </a:xfrm>
          <a:prstGeom prst="rect">
            <a:avLst/>
          </a:prstGeom>
        </p:spPr>
        <p:txBody>
          <a:bodyPr/>
          <a:lstStyle>
            <a:lvl1pPr algn="l">
              <a:defRPr sz="800">
                <a:solidFill>
                  <a:schemeClr val="tx2"/>
                </a:solidFill>
              </a:defRPr>
            </a:lvl1pPr>
          </a:lstStyle>
          <a:p>
            <a:r>
              <a:rPr lang="en-US"/>
              <a:t>For Research Use Only. Not for use in diagnostic procedures.       PR7000-8294</a:t>
            </a:r>
          </a:p>
        </p:txBody>
      </p:sp>
      <p:sp>
        <p:nvSpPr>
          <p:cNvPr id="6" name="Slide Number Placeholder 5"/>
          <p:cNvSpPr>
            <a:spLocks noGrp="1"/>
          </p:cNvSpPr>
          <p:nvPr>
            <p:ph type="sldNum" sz="quarter" idx="12"/>
          </p:nvPr>
        </p:nvSpPr>
        <p:spPr bwMode="gray">
          <a:xfrm>
            <a:off x="502920" y="6621625"/>
            <a:ext cx="530352" cy="118872"/>
          </a:xfrm>
        </p:spPr>
        <p:txBody>
          <a:bodyPr/>
          <a:lstStyle>
            <a:lvl1pPr>
              <a:defRPr sz="800" b="1" i="0">
                <a:solidFill>
                  <a:schemeClr val="tx2"/>
                </a:solidFill>
                <a:latin typeface="Arial" panose="020B0604020202020204" pitchFamily="34" charset="0"/>
                <a:ea typeface="Roboto" pitchFamily="2" charset="0"/>
                <a:cs typeface="Arial" panose="020B0604020202020204" pitchFamily="34" charset="0"/>
              </a:defRPr>
            </a:lvl1pPr>
          </a:lstStyle>
          <a:p>
            <a:fld id="{CBD803B2-A378-42BD-B5EC-F7748F169FE0}" type="slidenum">
              <a:rPr lang="en-US" smtClean="0"/>
              <a:pPr/>
              <a:t>‹#›</a:t>
            </a:fld>
            <a:endParaRPr lang="en-US"/>
          </a:p>
        </p:txBody>
      </p:sp>
      <p:sp>
        <p:nvSpPr>
          <p:cNvPr id="20" name="Rectangle 19"/>
          <p:cNvSpPr/>
          <p:nvPr/>
        </p:nvSpPr>
        <p:spPr>
          <a:xfrm>
            <a:off x="9143913" y="2752035"/>
            <a:ext cx="1524087" cy="37334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latin typeface="Arial" panose="020B0604020202020204" pitchFamily="34" charset="0"/>
            </a:endParaRPr>
          </a:p>
        </p:txBody>
      </p:sp>
      <p:sp>
        <p:nvSpPr>
          <p:cNvPr id="14" name="Rectangle 13"/>
          <p:cNvSpPr/>
          <p:nvPr/>
        </p:nvSpPr>
        <p:spPr>
          <a:xfrm>
            <a:off x="-2" y="2752035"/>
            <a:ext cx="300349" cy="3733460"/>
          </a:xfrm>
          <a:prstGeom prst="rect">
            <a:avLst/>
          </a:prstGeom>
          <a:solidFill>
            <a:srgbClr val="00A9E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latin typeface="Arial" panose="020B0604020202020204" pitchFamily="34" charset="0"/>
            </a:endParaRPr>
          </a:p>
        </p:txBody>
      </p:sp>
      <p:pic>
        <p:nvPicPr>
          <p:cNvPr id="28" name="Picture 2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437" y="6495346"/>
            <a:ext cx="12190476" cy="371429"/>
          </a:xfrm>
          <a:prstGeom prst="rect">
            <a:avLst/>
          </a:prstGeom>
        </p:spPr>
      </p:pic>
    </p:spTree>
    <p:extLst>
      <p:ext uri="{BB962C8B-B14F-4D97-AF65-F5344CB8AC3E}">
        <p14:creationId xmlns:p14="http://schemas.microsoft.com/office/powerpoint/2010/main" val="4702158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Agilent 16:9 Divider Alt Image">
    <p:spTree>
      <p:nvGrpSpPr>
        <p:cNvPr id="1" name=""/>
        <p:cNvGrpSpPr/>
        <p:nvPr/>
      </p:nvGrpSpPr>
      <p:grpSpPr>
        <a:xfrm>
          <a:off x="0" y="0"/>
          <a:ext cx="0" cy="0"/>
          <a:chOff x="0" y="0"/>
          <a:chExt cx="0" cy="0"/>
        </a:xfrm>
      </p:grpSpPr>
      <p:sp>
        <p:nvSpPr>
          <p:cNvPr id="20" name="Rectangle 19"/>
          <p:cNvSpPr/>
          <p:nvPr/>
        </p:nvSpPr>
        <p:spPr>
          <a:xfrm>
            <a:off x="8540409" y="2752035"/>
            <a:ext cx="603503" cy="373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latin typeface="Arial" panose="020B0604020202020204" pitchFamily="34" charset="0"/>
            </a:endParaRPr>
          </a:p>
        </p:txBody>
      </p:sp>
      <p:sp>
        <p:nvSpPr>
          <p:cNvPr id="28" name="Picture Placeholder 2"/>
          <p:cNvSpPr>
            <a:spLocks noGrp="1"/>
          </p:cNvSpPr>
          <p:nvPr>
            <p:ph type="pic" sz="quarter" idx="16"/>
          </p:nvPr>
        </p:nvSpPr>
        <p:spPr>
          <a:xfrm>
            <a:off x="300347" y="2752035"/>
            <a:ext cx="8240061" cy="3733460"/>
          </a:xfrm>
        </p:spPr>
        <p:txBody>
          <a:bodyPr/>
          <a:lstStyle>
            <a:lvl1pPr>
              <a:defRPr/>
            </a:lvl1pPr>
          </a:lstStyle>
          <a:p>
            <a:r>
              <a:rPr lang="en-US"/>
              <a:t>Click icon to add picture</a:t>
            </a:r>
          </a:p>
        </p:txBody>
      </p:sp>
      <p:sp>
        <p:nvSpPr>
          <p:cNvPr id="13" name="Title 1"/>
          <p:cNvSpPr>
            <a:spLocks noGrp="1"/>
          </p:cNvSpPr>
          <p:nvPr>
            <p:ph type="title" hasCustomPrompt="1"/>
          </p:nvPr>
        </p:nvSpPr>
        <p:spPr>
          <a:xfrm>
            <a:off x="485098" y="386498"/>
            <a:ext cx="11198901" cy="1362075"/>
          </a:xfrm>
        </p:spPr>
        <p:txBody>
          <a:bodyPr anchor="b" anchorCtr="0">
            <a:noAutofit/>
          </a:bodyPr>
          <a:lstStyle>
            <a:lvl1pPr>
              <a:defRPr sz="2800" b="0" cap="none" baseline="0">
                <a:solidFill>
                  <a:schemeClr val="accent1"/>
                </a:solidFill>
                <a:latin typeface="Arial" panose="020B0604020202020204" pitchFamily="34" charset="0"/>
                <a:ea typeface="Roboto Medium" panose="02000000000000000000" pitchFamily="2" charset="0"/>
                <a:cs typeface="Arial" panose="020B0604020202020204" pitchFamily="34" charset="0"/>
              </a:defRPr>
            </a:lvl1pPr>
          </a:lstStyle>
          <a:p>
            <a:r>
              <a:rPr lang="en-US"/>
              <a:t>Click to Edit Master Title Style</a:t>
            </a:r>
          </a:p>
        </p:txBody>
      </p:sp>
      <p:sp>
        <p:nvSpPr>
          <p:cNvPr id="14" name="Text Placeholder 2"/>
          <p:cNvSpPr>
            <a:spLocks noGrp="1"/>
          </p:cNvSpPr>
          <p:nvPr>
            <p:ph type="body" idx="1"/>
          </p:nvPr>
        </p:nvSpPr>
        <p:spPr>
          <a:xfrm>
            <a:off x="485098" y="1748574"/>
            <a:ext cx="11198901" cy="861496"/>
          </a:xfrm>
        </p:spPr>
        <p:txBody>
          <a:bodyPr>
            <a:normAutofit/>
          </a:bodyPr>
          <a:lstStyle>
            <a:lvl1pPr marL="0" indent="0">
              <a:buNone/>
              <a:defRPr sz="2600">
                <a:solidFill>
                  <a:schemeClr val="tx1"/>
                </a:solidFill>
                <a:latin typeface="Arial" panose="020B0604020202020204" pitchFamily="34" charset="0"/>
                <a:ea typeface="Roboto Light" panose="02000000000000000000" pitchFamily="2" charset="0"/>
                <a:cs typeface="Arial" panose="020B060402020202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15" name="Date Placeholder 3"/>
          <p:cNvSpPr>
            <a:spLocks noGrp="1"/>
          </p:cNvSpPr>
          <p:nvPr>
            <p:ph type="dt" sz="half" idx="10"/>
          </p:nvPr>
        </p:nvSpPr>
        <p:spPr bwMode="gray">
          <a:xfrm>
            <a:off x="1097280" y="6621625"/>
            <a:ext cx="1060704" cy="118872"/>
          </a:xfrm>
        </p:spPr>
        <p:txBody>
          <a:bodyPr/>
          <a:lstStyle>
            <a:lvl1pPr algn="l">
              <a:defRPr sz="800">
                <a:solidFill>
                  <a:schemeClr val="tx2"/>
                </a:solidFill>
              </a:defRPr>
            </a:lvl1pPr>
          </a:lstStyle>
          <a:p>
            <a:fld id="{4C14A75B-23AC-4AB1-9F21-4D500D8B8F84}" type="datetime4">
              <a:rPr lang="en-US" smtClean="0"/>
              <a:t>July 11, 2022</a:t>
            </a:fld>
            <a:endParaRPr lang="en-US"/>
          </a:p>
        </p:txBody>
      </p:sp>
      <p:sp>
        <p:nvSpPr>
          <p:cNvPr id="17" name="Slide Number Placeholder 5"/>
          <p:cNvSpPr>
            <a:spLocks noGrp="1"/>
          </p:cNvSpPr>
          <p:nvPr>
            <p:ph type="sldNum" sz="quarter" idx="12"/>
          </p:nvPr>
        </p:nvSpPr>
        <p:spPr bwMode="gray">
          <a:xfrm>
            <a:off x="502920" y="6621625"/>
            <a:ext cx="530352" cy="118872"/>
          </a:xfrm>
        </p:spPr>
        <p:txBody>
          <a:bodyPr/>
          <a:lstStyle>
            <a:lvl1pPr>
              <a:defRPr sz="800" b="1" i="0">
                <a:solidFill>
                  <a:schemeClr val="tx2"/>
                </a:solidFill>
                <a:latin typeface="Arial" panose="020B0604020202020204" pitchFamily="34" charset="0"/>
                <a:ea typeface="Roboto" pitchFamily="2" charset="0"/>
                <a:cs typeface="Arial" panose="020B0604020202020204" pitchFamily="34" charset="0"/>
              </a:defRPr>
            </a:lvl1pPr>
          </a:lstStyle>
          <a:p>
            <a:fld id="{CBD803B2-A378-42BD-B5EC-F7748F169FE0}" type="slidenum">
              <a:rPr lang="en-US" smtClean="0"/>
              <a:pPr/>
              <a:t>‹#›</a:t>
            </a:fld>
            <a:endParaRPr lang="en-US"/>
          </a:p>
        </p:txBody>
      </p:sp>
      <p:sp>
        <p:nvSpPr>
          <p:cNvPr id="23" name="Rectangle 22"/>
          <p:cNvSpPr/>
          <p:nvPr/>
        </p:nvSpPr>
        <p:spPr>
          <a:xfrm>
            <a:off x="10668000" y="2752035"/>
            <a:ext cx="1524000" cy="37334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latin typeface="Arial" panose="020B0604020202020204" pitchFamily="34" charset="0"/>
            </a:endParaRPr>
          </a:p>
        </p:txBody>
      </p:sp>
      <p:sp>
        <p:nvSpPr>
          <p:cNvPr id="25" name="Rectangle 24"/>
          <p:cNvSpPr/>
          <p:nvPr/>
        </p:nvSpPr>
        <p:spPr>
          <a:xfrm>
            <a:off x="9143913" y="2752035"/>
            <a:ext cx="1524087" cy="37334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latin typeface="Arial" panose="020B0604020202020204" pitchFamily="34" charset="0"/>
            </a:endParaRPr>
          </a:p>
        </p:txBody>
      </p:sp>
      <p:sp>
        <p:nvSpPr>
          <p:cNvPr id="27" name="Rectangle 26"/>
          <p:cNvSpPr/>
          <p:nvPr/>
        </p:nvSpPr>
        <p:spPr>
          <a:xfrm>
            <a:off x="-2" y="2752035"/>
            <a:ext cx="300349" cy="37334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latin typeface="Arial" panose="020B0604020202020204" pitchFamily="34" charset="0"/>
            </a:endParaRPr>
          </a:p>
        </p:txBody>
      </p:sp>
      <p:pic>
        <p:nvPicPr>
          <p:cNvPr id="26" name="Picture 2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2" y="6494483"/>
            <a:ext cx="12190476" cy="371429"/>
          </a:xfrm>
          <a:prstGeom prst="rect">
            <a:avLst/>
          </a:prstGeom>
        </p:spPr>
      </p:pic>
      <p:sp>
        <p:nvSpPr>
          <p:cNvPr id="12" name="Footer Placeholder 4">
            <a:extLst>
              <a:ext uri="{FF2B5EF4-FFF2-40B4-BE49-F238E27FC236}">
                <a16:creationId xmlns:a16="http://schemas.microsoft.com/office/drawing/2014/main" id="{48293F0A-85B2-4036-A490-1F470FA2C1E3}"/>
              </a:ext>
            </a:extLst>
          </p:cNvPr>
          <p:cNvSpPr>
            <a:spLocks noGrp="1"/>
          </p:cNvSpPr>
          <p:nvPr>
            <p:ph type="ftr" sz="quarter" idx="11"/>
          </p:nvPr>
        </p:nvSpPr>
        <p:spPr>
          <a:xfrm>
            <a:off x="2615184" y="6619947"/>
            <a:ext cx="5394960" cy="118872"/>
          </a:xfrm>
          <a:prstGeom prst="rect">
            <a:avLst/>
          </a:prstGeom>
        </p:spPr>
        <p:txBody>
          <a:bodyPr/>
          <a:lstStyle>
            <a:lvl1pPr algn="l">
              <a:defRPr sz="800">
                <a:solidFill>
                  <a:schemeClr val="bg1"/>
                </a:solidFill>
              </a:defRPr>
            </a:lvl1pPr>
          </a:lstStyle>
          <a:p>
            <a:r>
              <a:rPr lang="en-US"/>
              <a:t>For Research Use Only. Not for use in diagnostic procedures.       PR7000-8294</a:t>
            </a:r>
          </a:p>
        </p:txBody>
      </p:sp>
    </p:spTree>
    <p:extLst>
      <p:ext uri="{BB962C8B-B14F-4D97-AF65-F5344CB8AC3E}">
        <p14:creationId xmlns:p14="http://schemas.microsoft.com/office/powerpoint/2010/main" val="6885308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Agilent 16:9 2-Col">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02920" y="1287522"/>
            <a:ext cx="5493389" cy="4887306"/>
          </a:xfrm>
        </p:spPr>
        <p:txBody>
          <a:bodyPr/>
          <a:lstStyle>
            <a:lvl1pPr>
              <a:defRPr sz="2100">
                <a:latin typeface="Arial" panose="020B0604020202020204" pitchFamily="34" charset="0"/>
              </a:defRPr>
            </a:lvl1pPr>
            <a:lvl2pPr>
              <a:defRPr sz="1900">
                <a:latin typeface="Arial" panose="020B0604020202020204" pitchFamily="34" charset="0"/>
              </a:defRPr>
            </a:lvl2pPr>
            <a:lvl3pPr marL="457200" indent="-230188">
              <a:defRPr sz="1700">
                <a:latin typeface="Arial" panose="020B0604020202020204" pitchFamily="34" charset="0"/>
              </a:defRPr>
            </a:lvl3pPr>
            <a:lvl4pPr>
              <a:defRPr sz="1700">
                <a:latin typeface="Arial" panose="020B0604020202020204" pitchFamily="34" charset="0"/>
              </a:defRPr>
            </a:lvl4pPr>
            <a:lvl5pPr>
              <a:defRPr sz="1500">
                <a:latin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09861" y="1287522"/>
            <a:ext cx="5491655" cy="4887306"/>
          </a:xfrm>
        </p:spPr>
        <p:txBody>
          <a:bodyPr/>
          <a:lstStyle>
            <a:lvl1pPr>
              <a:defRPr sz="2100">
                <a:latin typeface="Arial" panose="020B0604020202020204" pitchFamily="34" charset="0"/>
              </a:defRPr>
            </a:lvl1pPr>
            <a:lvl2pPr>
              <a:defRPr sz="1900">
                <a:latin typeface="Arial" panose="020B0604020202020204" pitchFamily="34" charset="0"/>
              </a:defRPr>
            </a:lvl2pPr>
            <a:lvl3pPr>
              <a:defRPr sz="1700">
                <a:latin typeface="Arial" panose="020B0604020202020204" pitchFamily="34" charset="0"/>
              </a:defRPr>
            </a:lvl3pPr>
            <a:lvl4pPr>
              <a:defRPr sz="1700">
                <a:latin typeface="Arial" panose="020B0604020202020204" pitchFamily="34" charset="0"/>
              </a:defRPr>
            </a:lvl4pPr>
            <a:lvl5pPr>
              <a:defRPr sz="1500">
                <a:latin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DE94C14-4FA6-4BFB-AE31-F461360D2741}" type="datetime4">
              <a:rPr lang="en-US" smtClean="0"/>
              <a:t>July 11, 2022</a:t>
            </a:fld>
            <a:endParaRPr lang="en-US"/>
          </a:p>
        </p:txBody>
      </p:sp>
      <p:sp>
        <p:nvSpPr>
          <p:cNvPr id="7" name="Slide Number Placeholder 6"/>
          <p:cNvSpPr>
            <a:spLocks noGrp="1"/>
          </p:cNvSpPr>
          <p:nvPr>
            <p:ph type="sldNum" sz="quarter" idx="12"/>
          </p:nvPr>
        </p:nvSpPr>
        <p:spPr/>
        <p:txBody>
          <a:bodyPr/>
          <a:lstStyle>
            <a:lvl1pPr>
              <a:defRPr/>
            </a:lvl1pPr>
          </a:lstStyle>
          <a:p>
            <a:fld id="{CBD803B2-A378-42BD-B5EC-F7748F169FE0}" type="slidenum">
              <a:rPr lang="en-US" smtClean="0"/>
              <a:pPr/>
              <a:t>‹#›</a:t>
            </a:fld>
            <a:endParaRPr lang="en-US"/>
          </a:p>
        </p:txBody>
      </p:sp>
      <p:sp>
        <p:nvSpPr>
          <p:cNvPr id="8" name="Title 1"/>
          <p:cNvSpPr>
            <a:spLocks noGrp="1"/>
          </p:cNvSpPr>
          <p:nvPr>
            <p:ph type="title" hasCustomPrompt="1"/>
          </p:nvPr>
        </p:nvSpPr>
        <p:spPr>
          <a:xfrm>
            <a:off x="502919" y="246887"/>
            <a:ext cx="11198597" cy="926767"/>
          </a:xfrm>
        </p:spPr>
        <p:txBody>
          <a:bodyPr anchor="t" anchorCtr="0">
            <a:normAutofit/>
          </a:bodyPr>
          <a:lstStyle>
            <a:lvl1pPr>
              <a:defRPr sz="2800" b="0" i="0">
                <a:latin typeface="Arial" panose="020B0604020202020204" pitchFamily="34" charset="0"/>
                <a:ea typeface="Roboto Medium" panose="02000000000000000000" pitchFamily="2" charset="0"/>
                <a:cs typeface="Arial" panose="020B0604020202020204" pitchFamily="34" charset="0"/>
              </a:defRPr>
            </a:lvl1pPr>
          </a:lstStyle>
          <a:p>
            <a:r>
              <a:rPr lang="en-US"/>
              <a:t>Click to Edit Master Title Style</a:t>
            </a:r>
          </a:p>
        </p:txBody>
      </p:sp>
      <p:sp>
        <p:nvSpPr>
          <p:cNvPr id="10" name="Footer Placeholder 4">
            <a:extLst>
              <a:ext uri="{FF2B5EF4-FFF2-40B4-BE49-F238E27FC236}">
                <a16:creationId xmlns:a16="http://schemas.microsoft.com/office/drawing/2014/main" id="{A9DAA495-7948-48E3-B13A-061C89D76A7B}"/>
              </a:ext>
            </a:extLst>
          </p:cNvPr>
          <p:cNvSpPr>
            <a:spLocks noGrp="1"/>
          </p:cNvSpPr>
          <p:nvPr>
            <p:ph type="ftr" sz="quarter" idx="11"/>
          </p:nvPr>
        </p:nvSpPr>
        <p:spPr>
          <a:xfrm>
            <a:off x="2615184" y="6619947"/>
            <a:ext cx="5394960" cy="118872"/>
          </a:xfrm>
          <a:prstGeom prst="rect">
            <a:avLst/>
          </a:prstGeom>
        </p:spPr>
        <p:txBody>
          <a:bodyPr/>
          <a:lstStyle>
            <a:lvl1pPr algn="l">
              <a:defRPr sz="800">
                <a:solidFill>
                  <a:schemeClr val="bg1"/>
                </a:solidFill>
              </a:defRPr>
            </a:lvl1pPr>
          </a:lstStyle>
          <a:p>
            <a:r>
              <a:rPr lang="en-US"/>
              <a:t>For Research Use Only. Not for use in diagnostic procedures.       PR7000-8294</a:t>
            </a:r>
          </a:p>
        </p:txBody>
      </p:sp>
    </p:spTree>
    <p:extLst>
      <p:ext uri="{BB962C8B-B14F-4D97-AF65-F5344CB8AC3E}">
        <p14:creationId xmlns:p14="http://schemas.microsoft.com/office/powerpoint/2010/main" val="28261156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Agilent 16:9 2-Col Sub">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02920" y="1287522"/>
            <a:ext cx="5493389" cy="4887306"/>
          </a:xfrm>
        </p:spPr>
        <p:txBody>
          <a:bodyPr/>
          <a:lstStyle>
            <a:lvl1pPr>
              <a:defRPr sz="2100">
                <a:latin typeface="Arial" panose="020B0604020202020204" pitchFamily="34" charset="0"/>
              </a:defRPr>
            </a:lvl1pPr>
            <a:lvl2pPr>
              <a:defRPr sz="1900">
                <a:latin typeface="Arial" panose="020B0604020202020204" pitchFamily="34" charset="0"/>
              </a:defRPr>
            </a:lvl2pPr>
            <a:lvl3pPr marL="457200" indent="-230188">
              <a:defRPr sz="1700">
                <a:latin typeface="Arial" panose="020B0604020202020204" pitchFamily="34" charset="0"/>
              </a:defRPr>
            </a:lvl3pPr>
            <a:lvl4pPr>
              <a:defRPr sz="1700">
                <a:latin typeface="Arial" panose="020B0604020202020204" pitchFamily="34" charset="0"/>
              </a:defRPr>
            </a:lvl4pPr>
            <a:lvl5pPr>
              <a:defRPr sz="1500">
                <a:latin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09861" y="1287522"/>
            <a:ext cx="5491655" cy="4887306"/>
          </a:xfrm>
        </p:spPr>
        <p:txBody>
          <a:bodyPr/>
          <a:lstStyle>
            <a:lvl1pPr>
              <a:defRPr sz="2100">
                <a:latin typeface="Arial" panose="020B0604020202020204" pitchFamily="34" charset="0"/>
              </a:defRPr>
            </a:lvl1pPr>
            <a:lvl2pPr>
              <a:defRPr sz="1900">
                <a:latin typeface="Arial" panose="020B0604020202020204" pitchFamily="34" charset="0"/>
              </a:defRPr>
            </a:lvl2pPr>
            <a:lvl3pPr>
              <a:defRPr sz="1700">
                <a:latin typeface="Arial" panose="020B0604020202020204" pitchFamily="34" charset="0"/>
              </a:defRPr>
            </a:lvl3pPr>
            <a:lvl4pPr>
              <a:defRPr sz="1700">
                <a:latin typeface="Arial" panose="020B0604020202020204" pitchFamily="34" charset="0"/>
              </a:defRPr>
            </a:lvl4pPr>
            <a:lvl5pPr>
              <a:defRPr sz="1500">
                <a:latin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F8AA063-3AC9-4673-AE3D-600892FC4A78}" type="datetime4">
              <a:rPr lang="en-US" smtClean="0"/>
              <a:t>July 11, 2022</a:t>
            </a:fld>
            <a:endParaRPr lang="en-US"/>
          </a:p>
        </p:txBody>
      </p:sp>
      <p:sp>
        <p:nvSpPr>
          <p:cNvPr id="7" name="Slide Number Placeholder 6"/>
          <p:cNvSpPr>
            <a:spLocks noGrp="1"/>
          </p:cNvSpPr>
          <p:nvPr>
            <p:ph type="sldNum" sz="quarter" idx="12"/>
          </p:nvPr>
        </p:nvSpPr>
        <p:spPr/>
        <p:txBody>
          <a:bodyPr/>
          <a:lstStyle>
            <a:lvl1pPr>
              <a:defRPr/>
            </a:lvl1pPr>
          </a:lstStyle>
          <a:p>
            <a:fld id="{CBD803B2-A378-42BD-B5EC-F7748F169FE0}" type="slidenum">
              <a:rPr lang="en-US" smtClean="0"/>
              <a:pPr/>
              <a:t>‹#›</a:t>
            </a:fld>
            <a:endParaRPr lang="en-US"/>
          </a:p>
        </p:txBody>
      </p:sp>
      <p:sp>
        <p:nvSpPr>
          <p:cNvPr id="8" name="Title 1"/>
          <p:cNvSpPr>
            <a:spLocks noGrp="1"/>
          </p:cNvSpPr>
          <p:nvPr>
            <p:ph type="title" hasCustomPrompt="1"/>
          </p:nvPr>
        </p:nvSpPr>
        <p:spPr>
          <a:xfrm>
            <a:off x="502919" y="246887"/>
            <a:ext cx="11198597" cy="484632"/>
          </a:xfrm>
        </p:spPr>
        <p:txBody>
          <a:bodyPr anchor="t" anchorCtr="0">
            <a:normAutofit/>
          </a:bodyPr>
          <a:lstStyle>
            <a:lvl1pPr>
              <a:defRPr sz="2800" b="0" i="0">
                <a:latin typeface="Arial" panose="020B0604020202020204" pitchFamily="34" charset="0"/>
                <a:ea typeface="Roboto Medium" panose="02000000000000000000" pitchFamily="2" charset="0"/>
                <a:cs typeface="Arial" panose="020B0604020202020204" pitchFamily="34" charset="0"/>
              </a:defRPr>
            </a:lvl1pPr>
          </a:lstStyle>
          <a:p>
            <a:r>
              <a:rPr lang="en-US"/>
              <a:t>Click to Edit Master Title Style</a:t>
            </a:r>
          </a:p>
        </p:txBody>
      </p:sp>
      <p:sp>
        <p:nvSpPr>
          <p:cNvPr id="9" name="Text Placeholder 58"/>
          <p:cNvSpPr>
            <a:spLocks noGrp="1"/>
          </p:cNvSpPr>
          <p:nvPr>
            <p:ph type="body" sz="quarter" idx="13" hasCustomPrompt="1"/>
          </p:nvPr>
        </p:nvSpPr>
        <p:spPr>
          <a:xfrm>
            <a:off x="503238" y="733133"/>
            <a:ext cx="11198284" cy="390099"/>
          </a:xfrm>
        </p:spPr>
        <p:txBody>
          <a:bodyPr/>
          <a:lstStyle>
            <a:lvl1pPr>
              <a:defRPr sz="2400">
                <a:solidFill>
                  <a:schemeClr val="tx2"/>
                </a:solidFill>
                <a:latin typeface="Arial" panose="020B0604020202020204" pitchFamily="34" charset="0"/>
                <a:ea typeface="Roboto" pitchFamily="2" charset="0"/>
              </a:defRPr>
            </a:lvl1pPr>
            <a:lvl2pPr marL="0" indent="0">
              <a:buNone/>
              <a:defRPr>
                <a:solidFill>
                  <a:schemeClr val="accent1"/>
                </a:solidFill>
                <a:latin typeface="Roboto" pitchFamily="2" charset="0"/>
                <a:ea typeface="Roboto" pitchFamily="2" charset="0"/>
              </a:defRPr>
            </a:lvl2pPr>
          </a:lstStyle>
          <a:p>
            <a:pPr lvl="0"/>
            <a:r>
              <a:rPr lang="en-US"/>
              <a:t>Subhead goes here</a:t>
            </a:r>
          </a:p>
        </p:txBody>
      </p:sp>
      <p:sp>
        <p:nvSpPr>
          <p:cNvPr id="11" name="Footer Placeholder 4">
            <a:extLst>
              <a:ext uri="{FF2B5EF4-FFF2-40B4-BE49-F238E27FC236}">
                <a16:creationId xmlns:a16="http://schemas.microsoft.com/office/drawing/2014/main" id="{0648D77F-3ACE-4E9E-BA6F-9A9B52B3625F}"/>
              </a:ext>
            </a:extLst>
          </p:cNvPr>
          <p:cNvSpPr>
            <a:spLocks noGrp="1"/>
          </p:cNvSpPr>
          <p:nvPr>
            <p:ph type="ftr" sz="quarter" idx="11"/>
          </p:nvPr>
        </p:nvSpPr>
        <p:spPr>
          <a:xfrm>
            <a:off x="2615184" y="6619947"/>
            <a:ext cx="5394960" cy="118872"/>
          </a:xfrm>
          <a:prstGeom prst="rect">
            <a:avLst/>
          </a:prstGeom>
        </p:spPr>
        <p:txBody>
          <a:bodyPr/>
          <a:lstStyle>
            <a:lvl1pPr algn="l">
              <a:defRPr sz="800">
                <a:solidFill>
                  <a:schemeClr val="bg1"/>
                </a:solidFill>
              </a:defRPr>
            </a:lvl1pPr>
          </a:lstStyle>
          <a:p>
            <a:r>
              <a:rPr lang="en-US"/>
              <a:t>For Research Use Only. Not for use in diagnostic procedures.       PR7000-8294</a:t>
            </a:r>
          </a:p>
        </p:txBody>
      </p:sp>
    </p:spTree>
    <p:extLst>
      <p:ext uri="{BB962C8B-B14F-4D97-AF65-F5344CB8AC3E}">
        <p14:creationId xmlns:p14="http://schemas.microsoft.com/office/powerpoint/2010/main" val="38343007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Agilent 16:9 2-Col +Sub">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02920" y="1284188"/>
            <a:ext cx="5495544" cy="357695"/>
          </a:xfrm>
        </p:spPr>
        <p:txBody>
          <a:bodyPr anchor="ctr">
            <a:noAutofit/>
          </a:bodyPr>
          <a:lstStyle>
            <a:lvl1pPr marL="0" indent="0">
              <a:buNone/>
              <a:defRPr sz="2200" b="0">
                <a:solidFill>
                  <a:schemeClr val="accent4"/>
                </a:solidFill>
                <a:latin typeface="Arial" panose="020B0604020202020204"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5" name="Text Placeholder 4"/>
          <p:cNvSpPr>
            <a:spLocks noGrp="1"/>
          </p:cNvSpPr>
          <p:nvPr>
            <p:ph type="body" sz="quarter" idx="3"/>
          </p:nvPr>
        </p:nvSpPr>
        <p:spPr>
          <a:xfrm>
            <a:off x="6209862" y="1284188"/>
            <a:ext cx="5491654" cy="357695"/>
          </a:xfrm>
        </p:spPr>
        <p:txBody>
          <a:bodyPr anchor="ctr">
            <a:noAutofit/>
          </a:bodyPr>
          <a:lstStyle>
            <a:lvl1pPr marL="0" indent="0">
              <a:buNone/>
              <a:defRPr sz="2200" b="0">
                <a:solidFill>
                  <a:schemeClr val="accent4"/>
                </a:solidFill>
                <a:latin typeface="Arial" panose="020B0604020202020204"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7" name="Date Placeholder 6"/>
          <p:cNvSpPr>
            <a:spLocks noGrp="1"/>
          </p:cNvSpPr>
          <p:nvPr>
            <p:ph type="dt" sz="half" idx="10"/>
          </p:nvPr>
        </p:nvSpPr>
        <p:spPr/>
        <p:txBody>
          <a:bodyPr/>
          <a:lstStyle/>
          <a:p>
            <a:fld id="{60FCBBC7-CC08-4779-961D-89A74CBEA746}" type="datetime4">
              <a:rPr lang="en-US" smtClean="0"/>
              <a:t>July 11, 2022</a:t>
            </a:fld>
            <a:endParaRPr lang="en-US"/>
          </a:p>
        </p:txBody>
      </p:sp>
      <p:sp>
        <p:nvSpPr>
          <p:cNvPr id="9" name="Slide Number Placeholder 8"/>
          <p:cNvSpPr>
            <a:spLocks noGrp="1"/>
          </p:cNvSpPr>
          <p:nvPr>
            <p:ph type="sldNum" sz="quarter" idx="12"/>
          </p:nvPr>
        </p:nvSpPr>
        <p:spPr/>
        <p:txBody>
          <a:bodyPr/>
          <a:lstStyle>
            <a:lvl1pPr>
              <a:defRPr/>
            </a:lvl1pPr>
          </a:lstStyle>
          <a:p>
            <a:fld id="{CBD803B2-A378-42BD-B5EC-F7748F169FE0}" type="slidenum">
              <a:rPr lang="en-US" smtClean="0"/>
              <a:pPr/>
              <a:t>‹#›</a:t>
            </a:fld>
            <a:endParaRPr lang="en-US"/>
          </a:p>
        </p:txBody>
      </p:sp>
      <p:sp>
        <p:nvSpPr>
          <p:cNvPr id="10" name="Content Placeholder 2"/>
          <p:cNvSpPr>
            <a:spLocks noGrp="1"/>
          </p:cNvSpPr>
          <p:nvPr>
            <p:ph sz="half" idx="13"/>
          </p:nvPr>
        </p:nvSpPr>
        <p:spPr>
          <a:xfrm>
            <a:off x="502920" y="1751724"/>
            <a:ext cx="5493389" cy="4423103"/>
          </a:xfrm>
        </p:spPr>
        <p:txBody>
          <a:bodyPr/>
          <a:lstStyle>
            <a:lvl1pPr>
              <a:defRPr sz="2100">
                <a:latin typeface="Arial" panose="020B0604020202020204" pitchFamily="34" charset="0"/>
              </a:defRPr>
            </a:lvl1pPr>
            <a:lvl2pPr>
              <a:defRPr sz="1900">
                <a:latin typeface="Arial" panose="020B0604020202020204" pitchFamily="34" charset="0"/>
              </a:defRPr>
            </a:lvl2pPr>
            <a:lvl3pPr marL="457200" indent="-230188">
              <a:defRPr sz="1700">
                <a:latin typeface="Arial" panose="020B0604020202020204" pitchFamily="34" charset="0"/>
              </a:defRPr>
            </a:lvl3pPr>
            <a:lvl4pPr>
              <a:defRPr sz="1700">
                <a:latin typeface="Arial" panose="020B0604020202020204" pitchFamily="34" charset="0"/>
              </a:defRPr>
            </a:lvl4pPr>
            <a:lvl5pPr>
              <a:defRPr sz="1500">
                <a:latin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3"/>
          <p:cNvSpPr>
            <a:spLocks noGrp="1"/>
          </p:cNvSpPr>
          <p:nvPr>
            <p:ph sz="half" idx="14"/>
          </p:nvPr>
        </p:nvSpPr>
        <p:spPr>
          <a:xfrm>
            <a:off x="6209861" y="1751724"/>
            <a:ext cx="5491655" cy="4423103"/>
          </a:xfrm>
        </p:spPr>
        <p:txBody>
          <a:bodyPr/>
          <a:lstStyle>
            <a:lvl1pPr>
              <a:defRPr sz="2100">
                <a:latin typeface="Arial" panose="020B0604020202020204" pitchFamily="34" charset="0"/>
              </a:defRPr>
            </a:lvl1pPr>
            <a:lvl2pPr>
              <a:defRPr sz="1900">
                <a:latin typeface="Arial" panose="020B0604020202020204" pitchFamily="34" charset="0"/>
              </a:defRPr>
            </a:lvl2pPr>
            <a:lvl3pPr>
              <a:defRPr sz="1700">
                <a:latin typeface="Arial" panose="020B0604020202020204" pitchFamily="34" charset="0"/>
              </a:defRPr>
            </a:lvl3pPr>
            <a:lvl4pPr>
              <a:defRPr sz="1700">
                <a:latin typeface="Arial" panose="020B0604020202020204" pitchFamily="34" charset="0"/>
              </a:defRPr>
            </a:lvl4pPr>
            <a:lvl5pPr>
              <a:defRPr sz="1500">
                <a:latin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itle 1"/>
          <p:cNvSpPr>
            <a:spLocks noGrp="1"/>
          </p:cNvSpPr>
          <p:nvPr>
            <p:ph type="title" hasCustomPrompt="1"/>
          </p:nvPr>
        </p:nvSpPr>
        <p:spPr>
          <a:xfrm>
            <a:off x="502919" y="246887"/>
            <a:ext cx="11198597" cy="926767"/>
          </a:xfrm>
        </p:spPr>
        <p:txBody>
          <a:bodyPr anchor="t" anchorCtr="0">
            <a:normAutofit/>
          </a:bodyPr>
          <a:lstStyle>
            <a:lvl1pPr>
              <a:defRPr sz="2800" b="0" i="0">
                <a:latin typeface="Arial" panose="020B0604020202020204" pitchFamily="34" charset="0"/>
                <a:ea typeface="Roboto Medium" panose="02000000000000000000" pitchFamily="2" charset="0"/>
                <a:cs typeface="Arial" panose="020B0604020202020204" pitchFamily="34" charset="0"/>
              </a:defRPr>
            </a:lvl1pPr>
          </a:lstStyle>
          <a:p>
            <a:r>
              <a:rPr lang="en-US"/>
              <a:t>Click to Edit Master Title Style</a:t>
            </a:r>
          </a:p>
        </p:txBody>
      </p:sp>
      <p:sp>
        <p:nvSpPr>
          <p:cNvPr id="14" name="Footer Placeholder 4">
            <a:extLst>
              <a:ext uri="{FF2B5EF4-FFF2-40B4-BE49-F238E27FC236}">
                <a16:creationId xmlns:a16="http://schemas.microsoft.com/office/drawing/2014/main" id="{B13262A4-6736-4A24-8D49-01F6C05903C2}"/>
              </a:ext>
            </a:extLst>
          </p:cNvPr>
          <p:cNvSpPr>
            <a:spLocks noGrp="1"/>
          </p:cNvSpPr>
          <p:nvPr>
            <p:ph type="ftr" sz="quarter" idx="11"/>
          </p:nvPr>
        </p:nvSpPr>
        <p:spPr>
          <a:xfrm>
            <a:off x="2615184" y="6619947"/>
            <a:ext cx="5394960" cy="118872"/>
          </a:xfrm>
          <a:prstGeom prst="rect">
            <a:avLst/>
          </a:prstGeom>
        </p:spPr>
        <p:txBody>
          <a:bodyPr/>
          <a:lstStyle>
            <a:lvl1pPr algn="l">
              <a:defRPr sz="800">
                <a:solidFill>
                  <a:schemeClr val="bg1"/>
                </a:solidFill>
              </a:defRPr>
            </a:lvl1pPr>
          </a:lstStyle>
          <a:p>
            <a:r>
              <a:rPr lang="en-US"/>
              <a:t>For Research Use Only. Not for use in diagnostic procedures.       PR7000-8294</a:t>
            </a:r>
          </a:p>
        </p:txBody>
      </p:sp>
    </p:spTree>
    <p:extLst>
      <p:ext uri="{BB962C8B-B14F-4D97-AF65-F5344CB8AC3E}">
        <p14:creationId xmlns:p14="http://schemas.microsoft.com/office/powerpoint/2010/main" val="40739893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Agilent 16:9 2-Col Sub +Sub">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02920" y="1284188"/>
            <a:ext cx="5495544" cy="357695"/>
          </a:xfrm>
        </p:spPr>
        <p:txBody>
          <a:bodyPr anchor="ctr">
            <a:noAutofit/>
          </a:bodyPr>
          <a:lstStyle>
            <a:lvl1pPr marL="0" indent="0">
              <a:buNone/>
              <a:defRPr sz="2200" b="0">
                <a:solidFill>
                  <a:schemeClr val="accent4"/>
                </a:solidFill>
                <a:latin typeface="Arial" panose="020B0604020202020204"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5" name="Text Placeholder 4"/>
          <p:cNvSpPr>
            <a:spLocks noGrp="1"/>
          </p:cNvSpPr>
          <p:nvPr>
            <p:ph type="body" sz="quarter" idx="3"/>
          </p:nvPr>
        </p:nvSpPr>
        <p:spPr>
          <a:xfrm>
            <a:off x="6209862" y="1284188"/>
            <a:ext cx="5491654" cy="357695"/>
          </a:xfrm>
        </p:spPr>
        <p:txBody>
          <a:bodyPr anchor="ctr">
            <a:noAutofit/>
          </a:bodyPr>
          <a:lstStyle>
            <a:lvl1pPr marL="0" indent="0">
              <a:buNone/>
              <a:defRPr sz="2200" b="0">
                <a:solidFill>
                  <a:schemeClr val="accent4"/>
                </a:solidFill>
                <a:latin typeface="Arial" panose="020B0604020202020204"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7" name="Date Placeholder 6"/>
          <p:cNvSpPr>
            <a:spLocks noGrp="1"/>
          </p:cNvSpPr>
          <p:nvPr>
            <p:ph type="dt" sz="half" idx="10"/>
          </p:nvPr>
        </p:nvSpPr>
        <p:spPr/>
        <p:txBody>
          <a:bodyPr/>
          <a:lstStyle/>
          <a:p>
            <a:fld id="{01EAFF3D-5126-4E80-992F-CE8FCE57F2C2}" type="datetime4">
              <a:rPr lang="en-US" smtClean="0"/>
              <a:t>July 11, 2022</a:t>
            </a:fld>
            <a:endParaRPr lang="en-US"/>
          </a:p>
        </p:txBody>
      </p:sp>
      <p:sp>
        <p:nvSpPr>
          <p:cNvPr id="9" name="Slide Number Placeholder 8"/>
          <p:cNvSpPr>
            <a:spLocks noGrp="1"/>
          </p:cNvSpPr>
          <p:nvPr>
            <p:ph type="sldNum" sz="quarter" idx="12"/>
          </p:nvPr>
        </p:nvSpPr>
        <p:spPr/>
        <p:txBody>
          <a:bodyPr/>
          <a:lstStyle>
            <a:lvl1pPr>
              <a:defRPr/>
            </a:lvl1pPr>
          </a:lstStyle>
          <a:p>
            <a:fld id="{CBD803B2-A378-42BD-B5EC-F7748F169FE0}" type="slidenum">
              <a:rPr lang="en-US" smtClean="0"/>
              <a:pPr/>
              <a:t>‹#›</a:t>
            </a:fld>
            <a:endParaRPr lang="en-US"/>
          </a:p>
        </p:txBody>
      </p:sp>
      <p:sp>
        <p:nvSpPr>
          <p:cNvPr id="10" name="Content Placeholder 2"/>
          <p:cNvSpPr>
            <a:spLocks noGrp="1"/>
          </p:cNvSpPr>
          <p:nvPr>
            <p:ph sz="half" idx="13"/>
          </p:nvPr>
        </p:nvSpPr>
        <p:spPr>
          <a:xfrm>
            <a:off x="502920" y="1751724"/>
            <a:ext cx="5493389" cy="4423103"/>
          </a:xfrm>
        </p:spPr>
        <p:txBody>
          <a:bodyPr/>
          <a:lstStyle>
            <a:lvl1pPr>
              <a:defRPr sz="2100">
                <a:latin typeface="Arial" panose="020B0604020202020204" pitchFamily="34" charset="0"/>
              </a:defRPr>
            </a:lvl1pPr>
            <a:lvl2pPr>
              <a:defRPr sz="1900">
                <a:latin typeface="Arial" panose="020B0604020202020204" pitchFamily="34" charset="0"/>
              </a:defRPr>
            </a:lvl2pPr>
            <a:lvl3pPr marL="457200" indent="-230188">
              <a:defRPr sz="1700">
                <a:latin typeface="Arial" panose="020B0604020202020204" pitchFamily="34" charset="0"/>
              </a:defRPr>
            </a:lvl3pPr>
            <a:lvl4pPr>
              <a:defRPr sz="1700">
                <a:latin typeface="Arial" panose="020B0604020202020204" pitchFamily="34" charset="0"/>
              </a:defRPr>
            </a:lvl4pPr>
            <a:lvl5pPr>
              <a:defRPr sz="1500">
                <a:latin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3"/>
          <p:cNvSpPr>
            <a:spLocks noGrp="1"/>
          </p:cNvSpPr>
          <p:nvPr>
            <p:ph sz="half" idx="14"/>
          </p:nvPr>
        </p:nvSpPr>
        <p:spPr>
          <a:xfrm>
            <a:off x="6209861" y="1751724"/>
            <a:ext cx="5491655" cy="4423103"/>
          </a:xfrm>
        </p:spPr>
        <p:txBody>
          <a:bodyPr/>
          <a:lstStyle>
            <a:lvl1pPr>
              <a:defRPr sz="2100">
                <a:latin typeface="Arial" panose="020B0604020202020204" pitchFamily="34" charset="0"/>
              </a:defRPr>
            </a:lvl1pPr>
            <a:lvl2pPr>
              <a:defRPr sz="1900">
                <a:latin typeface="Arial" panose="020B0604020202020204" pitchFamily="34" charset="0"/>
              </a:defRPr>
            </a:lvl2pPr>
            <a:lvl3pPr>
              <a:defRPr sz="1700">
                <a:latin typeface="Arial" panose="020B0604020202020204" pitchFamily="34" charset="0"/>
              </a:defRPr>
            </a:lvl3pPr>
            <a:lvl4pPr>
              <a:defRPr sz="1700">
                <a:latin typeface="Arial" panose="020B0604020202020204" pitchFamily="34" charset="0"/>
              </a:defRPr>
            </a:lvl4pPr>
            <a:lvl5pPr>
              <a:defRPr sz="1500">
                <a:latin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itle 1"/>
          <p:cNvSpPr>
            <a:spLocks noGrp="1"/>
          </p:cNvSpPr>
          <p:nvPr>
            <p:ph type="title" hasCustomPrompt="1"/>
          </p:nvPr>
        </p:nvSpPr>
        <p:spPr>
          <a:xfrm>
            <a:off x="502919" y="246887"/>
            <a:ext cx="11198597" cy="484632"/>
          </a:xfrm>
        </p:spPr>
        <p:txBody>
          <a:bodyPr anchor="t" anchorCtr="0">
            <a:normAutofit/>
          </a:bodyPr>
          <a:lstStyle>
            <a:lvl1pPr>
              <a:defRPr sz="2800" b="0" i="0">
                <a:latin typeface="Arial" panose="020B0604020202020204" pitchFamily="34" charset="0"/>
                <a:ea typeface="Roboto Medium" panose="02000000000000000000" pitchFamily="2" charset="0"/>
                <a:cs typeface="Arial" panose="020B0604020202020204" pitchFamily="34" charset="0"/>
              </a:defRPr>
            </a:lvl1pPr>
          </a:lstStyle>
          <a:p>
            <a:r>
              <a:rPr lang="en-US"/>
              <a:t>Click to Edit Master Title Style</a:t>
            </a:r>
          </a:p>
        </p:txBody>
      </p:sp>
      <p:sp>
        <p:nvSpPr>
          <p:cNvPr id="13" name="Text Placeholder 58"/>
          <p:cNvSpPr>
            <a:spLocks noGrp="1"/>
          </p:cNvSpPr>
          <p:nvPr>
            <p:ph type="body" sz="quarter" idx="15" hasCustomPrompt="1"/>
          </p:nvPr>
        </p:nvSpPr>
        <p:spPr>
          <a:xfrm>
            <a:off x="503238" y="733133"/>
            <a:ext cx="11198284" cy="390099"/>
          </a:xfrm>
        </p:spPr>
        <p:txBody>
          <a:bodyPr/>
          <a:lstStyle>
            <a:lvl1pPr>
              <a:defRPr sz="2400">
                <a:solidFill>
                  <a:schemeClr val="tx2"/>
                </a:solidFill>
                <a:latin typeface="Arial" panose="020B0604020202020204" pitchFamily="34" charset="0"/>
                <a:ea typeface="Roboto" pitchFamily="2" charset="0"/>
              </a:defRPr>
            </a:lvl1pPr>
            <a:lvl2pPr marL="0" indent="0">
              <a:buNone/>
              <a:defRPr>
                <a:solidFill>
                  <a:schemeClr val="accent1"/>
                </a:solidFill>
                <a:latin typeface="Roboto" pitchFamily="2" charset="0"/>
                <a:ea typeface="Roboto" pitchFamily="2" charset="0"/>
              </a:defRPr>
            </a:lvl2pPr>
          </a:lstStyle>
          <a:p>
            <a:pPr lvl="0"/>
            <a:r>
              <a:rPr lang="en-US"/>
              <a:t>Subhead goes here</a:t>
            </a:r>
          </a:p>
        </p:txBody>
      </p:sp>
      <p:sp>
        <p:nvSpPr>
          <p:cNvPr id="15" name="Footer Placeholder 4">
            <a:extLst>
              <a:ext uri="{FF2B5EF4-FFF2-40B4-BE49-F238E27FC236}">
                <a16:creationId xmlns:a16="http://schemas.microsoft.com/office/drawing/2014/main" id="{3048D73C-4052-4E15-AB7D-C2FA707A1255}"/>
              </a:ext>
            </a:extLst>
          </p:cNvPr>
          <p:cNvSpPr>
            <a:spLocks noGrp="1"/>
          </p:cNvSpPr>
          <p:nvPr>
            <p:ph type="ftr" sz="quarter" idx="11"/>
          </p:nvPr>
        </p:nvSpPr>
        <p:spPr>
          <a:xfrm>
            <a:off x="2615184" y="6619947"/>
            <a:ext cx="5394960" cy="118872"/>
          </a:xfrm>
          <a:prstGeom prst="rect">
            <a:avLst/>
          </a:prstGeom>
        </p:spPr>
        <p:txBody>
          <a:bodyPr/>
          <a:lstStyle>
            <a:lvl1pPr algn="l">
              <a:defRPr sz="800">
                <a:solidFill>
                  <a:schemeClr val="bg1"/>
                </a:solidFill>
              </a:defRPr>
            </a:lvl1pPr>
          </a:lstStyle>
          <a:p>
            <a:r>
              <a:rPr lang="en-US"/>
              <a:t>For Research Use Only. Not for use in diagnostic procedures.       PR7000-8294</a:t>
            </a:r>
          </a:p>
        </p:txBody>
      </p:sp>
    </p:spTree>
    <p:extLst>
      <p:ext uri="{BB962C8B-B14F-4D97-AF65-F5344CB8AC3E}">
        <p14:creationId xmlns:p14="http://schemas.microsoft.com/office/powerpoint/2010/main" val="18566094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Agilent 16:9 Content Imag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1097280" y="6618854"/>
            <a:ext cx="1060704" cy="118872"/>
          </a:xfrm>
        </p:spPr>
        <p:txBody>
          <a:bodyPr/>
          <a:lstStyle>
            <a:lvl1pPr algn="l">
              <a:defRPr sz="800">
                <a:solidFill>
                  <a:schemeClr val="bg1"/>
                </a:solidFill>
              </a:defRPr>
            </a:lvl1pPr>
          </a:lstStyle>
          <a:p>
            <a:fld id="{CA3304CC-C362-4308-8409-691F1317F640}" type="datetime4">
              <a:rPr lang="en-US" smtClean="0"/>
              <a:t>July 11, 2022</a:t>
            </a:fld>
            <a:endParaRPr lang="en-US"/>
          </a:p>
        </p:txBody>
      </p:sp>
      <p:sp>
        <p:nvSpPr>
          <p:cNvPr id="6" name="Slide Number Placeholder 5"/>
          <p:cNvSpPr>
            <a:spLocks noGrp="1"/>
          </p:cNvSpPr>
          <p:nvPr>
            <p:ph type="sldNum" sz="quarter" idx="12"/>
          </p:nvPr>
        </p:nvSpPr>
        <p:spPr>
          <a:xfrm>
            <a:off x="502920" y="6620256"/>
            <a:ext cx="438912" cy="118872"/>
          </a:xfrm>
        </p:spPr>
        <p:txBody>
          <a:bodyPr/>
          <a:lstStyle>
            <a:lvl1pPr>
              <a:defRPr sz="800"/>
            </a:lvl1pPr>
          </a:lstStyle>
          <a:p>
            <a:fld id="{CBD803B2-A378-42BD-B5EC-F7748F169FE0}" type="slidenum">
              <a:rPr lang="en-US" smtClean="0"/>
              <a:pPr/>
              <a:t>‹#›</a:t>
            </a:fld>
            <a:endParaRPr lang="en-US"/>
          </a:p>
        </p:txBody>
      </p:sp>
      <p:sp>
        <p:nvSpPr>
          <p:cNvPr id="9" name="Picture Placeholder 8"/>
          <p:cNvSpPr>
            <a:spLocks noGrp="1"/>
          </p:cNvSpPr>
          <p:nvPr>
            <p:ph type="pic" sz="quarter" idx="14"/>
          </p:nvPr>
        </p:nvSpPr>
        <p:spPr>
          <a:xfrm>
            <a:off x="3989507" y="1287522"/>
            <a:ext cx="7712015" cy="4887306"/>
          </a:xfrm>
          <a:solidFill>
            <a:schemeClr val="bg2">
              <a:lumMod val="95000"/>
            </a:schemeClr>
          </a:solidFill>
        </p:spPr>
        <p:txBody>
          <a:bodyPr/>
          <a:lstStyle>
            <a:lvl1pPr>
              <a:defRPr/>
            </a:lvl1pPr>
          </a:lstStyle>
          <a:p>
            <a:r>
              <a:rPr lang="en-US"/>
              <a:t>Click icon to add picture</a:t>
            </a:r>
          </a:p>
        </p:txBody>
      </p:sp>
      <p:sp>
        <p:nvSpPr>
          <p:cNvPr id="10" name="Text Placeholder 58"/>
          <p:cNvSpPr>
            <a:spLocks noGrp="1"/>
          </p:cNvSpPr>
          <p:nvPr>
            <p:ph type="body" sz="quarter" idx="13" hasCustomPrompt="1"/>
          </p:nvPr>
        </p:nvSpPr>
        <p:spPr>
          <a:xfrm>
            <a:off x="503238" y="722247"/>
            <a:ext cx="11198284" cy="390099"/>
          </a:xfrm>
        </p:spPr>
        <p:txBody>
          <a:bodyPr/>
          <a:lstStyle>
            <a:lvl1pPr>
              <a:defRPr sz="2400">
                <a:solidFill>
                  <a:schemeClr val="tx2"/>
                </a:solidFill>
                <a:latin typeface="Arial" panose="020B0604020202020204" pitchFamily="34" charset="0"/>
                <a:ea typeface="Roboto" pitchFamily="2" charset="0"/>
              </a:defRPr>
            </a:lvl1pPr>
            <a:lvl2pPr>
              <a:defRPr>
                <a:solidFill>
                  <a:schemeClr val="tx2"/>
                </a:solidFill>
                <a:latin typeface="Arial" panose="020B0604020202020204" pitchFamily="34" charset="0"/>
                <a:ea typeface="Roboto" pitchFamily="2" charset="0"/>
              </a:defRPr>
            </a:lvl2pPr>
          </a:lstStyle>
          <a:p>
            <a:pPr lvl="0"/>
            <a:r>
              <a:rPr lang="en-US"/>
              <a:t>Subhead goes here</a:t>
            </a:r>
          </a:p>
          <a:p>
            <a:pPr lvl="1"/>
            <a:endParaRPr lang="en-US"/>
          </a:p>
        </p:txBody>
      </p:sp>
      <p:sp>
        <p:nvSpPr>
          <p:cNvPr id="11" name="Title 1"/>
          <p:cNvSpPr>
            <a:spLocks noGrp="1"/>
          </p:cNvSpPr>
          <p:nvPr>
            <p:ph type="title" hasCustomPrompt="1"/>
          </p:nvPr>
        </p:nvSpPr>
        <p:spPr>
          <a:xfrm>
            <a:off x="502919" y="246888"/>
            <a:ext cx="11198597" cy="484632"/>
          </a:xfrm>
        </p:spPr>
        <p:txBody>
          <a:bodyPr anchor="t" anchorCtr="0">
            <a:normAutofit/>
          </a:bodyPr>
          <a:lstStyle>
            <a:lvl1pPr>
              <a:defRPr sz="2800" b="0" i="0">
                <a:latin typeface="Arial" panose="020B0604020202020204" pitchFamily="34" charset="0"/>
                <a:ea typeface="Roboto Medium" panose="02000000000000000000" pitchFamily="2" charset="0"/>
                <a:cs typeface="Arial" panose="020B0604020202020204" pitchFamily="34" charset="0"/>
              </a:defRPr>
            </a:lvl1pPr>
          </a:lstStyle>
          <a:p>
            <a:r>
              <a:rPr lang="en-US"/>
              <a:t>Click to Edit Master Title Style</a:t>
            </a:r>
          </a:p>
        </p:txBody>
      </p:sp>
      <p:sp>
        <p:nvSpPr>
          <p:cNvPr id="13" name="Content Placeholder 2"/>
          <p:cNvSpPr>
            <a:spLocks noGrp="1"/>
          </p:cNvSpPr>
          <p:nvPr>
            <p:ph sz="half" idx="1"/>
          </p:nvPr>
        </p:nvSpPr>
        <p:spPr>
          <a:xfrm>
            <a:off x="502920" y="1287522"/>
            <a:ext cx="3342005" cy="4887306"/>
          </a:xfrm>
        </p:spPr>
        <p:txBody>
          <a:bodyPr/>
          <a:lstStyle>
            <a:lvl1pPr>
              <a:defRPr sz="2100">
                <a:latin typeface="Arial" panose="020B0604020202020204" pitchFamily="34" charset="0"/>
              </a:defRPr>
            </a:lvl1pPr>
            <a:lvl2pPr>
              <a:defRPr sz="1900">
                <a:latin typeface="Arial" panose="020B0604020202020204" pitchFamily="34" charset="0"/>
              </a:defRPr>
            </a:lvl2pPr>
            <a:lvl3pPr marL="457200" indent="-230188">
              <a:defRPr sz="1700">
                <a:latin typeface="Arial" panose="020B0604020202020204" pitchFamily="34" charset="0"/>
              </a:defRPr>
            </a:lvl3pPr>
            <a:lvl4pPr>
              <a:defRPr sz="1700">
                <a:latin typeface="Arial" panose="020B0604020202020204" pitchFamily="34" charset="0"/>
              </a:defRPr>
            </a:lvl4pPr>
            <a:lvl5pPr>
              <a:defRPr sz="1500">
                <a:latin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Footer Placeholder 4">
            <a:extLst>
              <a:ext uri="{FF2B5EF4-FFF2-40B4-BE49-F238E27FC236}">
                <a16:creationId xmlns:a16="http://schemas.microsoft.com/office/drawing/2014/main" id="{D0319357-7E8D-4675-BAE0-DF36EF3832E3}"/>
              </a:ext>
            </a:extLst>
          </p:cNvPr>
          <p:cNvSpPr>
            <a:spLocks noGrp="1"/>
          </p:cNvSpPr>
          <p:nvPr>
            <p:ph type="ftr" sz="quarter" idx="11"/>
          </p:nvPr>
        </p:nvSpPr>
        <p:spPr>
          <a:xfrm>
            <a:off x="2615184" y="6619947"/>
            <a:ext cx="5394960" cy="118872"/>
          </a:xfrm>
          <a:prstGeom prst="rect">
            <a:avLst/>
          </a:prstGeom>
        </p:spPr>
        <p:txBody>
          <a:bodyPr/>
          <a:lstStyle>
            <a:lvl1pPr algn="l">
              <a:defRPr sz="800">
                <a:solidFill>
                  <a:schemeClr val="bg1"/>
                </a:solidFill>
              </a:defRPr>
            </a:lvl1pPr>
          </a:lstStyle>
          <a:p>
            <a:r>
              <a:rPr lang="en-US"/>
              <a:t>For Research Use Only. Not for use in diagnostic procedures.       PR7000-8294</a:t>
            </a:r>
          </a:p>
        </p:txBody>
      </p:sp>
    </p:spTree>
    <p:extLst>
      <p:ext uri="{BB962C8B-B14F-4D97-AF65-F5344CB8AC3E}">
        <p14:creationId xmlns:p14="http://schemas.microsoft.com/office/powerpoint/2010/main" val="83654388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Agilent 16:9 Image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504264" y="5241390"/>
            <a:ext cx="11147360" cy="1159410"/>
          </a:xfrm>
        </p:spPr>
        <p:txBody>
          <a:bodyPr/>
          <a:lstStyle>
            <a:lvl1pPr>
              <a:defRPr sz="1900">
                <a:latin typeface="Arial" panose="020B0604020202020204" pitchFamily="34" charset="0"/>
              </a:defRPr>
            </a:lvl1pPr>
            <a:lvl2pPr marL="0" indent="0">
              <a:buNone/>
              <a:defRPr sz="1500">
                <a:latin typeface="Arial" panose="020B0604020202020204" pitchFamily="34" charset="0"/>
              </a:defRPr>
            </a:lvl2pPr>
            <a:lvl3pPr marL="384048" indent="-182880">
              <a:defRPr sz="1500">
                <a:latin typeface="+mn-lt"/>
              </a:defRPr>
            </a:lvl3pPr>
            <a:lvl4pPr marL="548640" indent="-182880">
              <a:defRPr sz="1500">
                <a:latin typeface="+mn-lt"/>
              </a:defRPr>
            </a:lvl4pPr>
            <a:lvl5pPr marL="731520" indent="-182880">
              <a:defRPr sz="1300">
                <a:latin typeface="+mn-lt"/>
              </a:defRPr>
            </a:lvl5pPr>
          </a:lstStyle>
          <a:p>
            <a:pPr lvl="0"/>
            <a:r>
              <a:rPr lang="en-US"/>
              <a:t>Edit Master text styles</a:t>
            </a:r>
          </a:p>
          <a:p>
            <a:pPr lvl="1"/>
            <a:r>
              <a:rPr lang="en-US"/>
              <a:t>Second level</a:t>
            </a:r>
          </a:p>
        </p:txBody>
      </p:sp>
      <p:sp>
        <p:nvSpPr>
          <p:cNvPr id="4" name="Date Placeholder 3"/>
          <p:cNvSpPr>
            <a:spLocks noGrp="1"/>
          </p:cNvSpPr>
          <p:nvPr>
            <p:ph type="dt" sz="half" idx="10"/>
          </p:nvPr>
        </p:nvSpPr>
        <p:spPr>
          <a:xfrm>
            <a:off x="1097280" y="6616700"/>
            <a:ext cx="1060704" cy="118872"/>
          </a:xfrm>
        </p:spPr>
        <p:txBody>
          <a:bodyPr/>
          <a:lstStyle>
            <a:lvl1pPr algn="l">
              <a:defRPr sz="800">
                <a:solidFill>
                  <a:schemeClr val="bg1"/>
                </a:solidFill>
              </a:defRPr>
            </a:lvl1pPr>
          </a:lstStyle>
          <a:p>
            <a:fld id="{F9FD6968-4C47-4B4D-93CF-1D43028AEBBB}" type="datetime4">
              <a:rPr lang="en-US" smtClean="0"/>
              <a:t>July 11, 2022</a:t>
            </a:fld>
            <a:endParaRPr lang="en-US"/>
          </a:p>
        </p:txBody>
      </p:sp>
      <p:sp>
        <p:nvSpPr>
          <p:cNvPr id="6" name="Slide Number Placeholder 5"/>
          <p:cNvSpPr>
            <a:spLocks noGrp="1"/>
          </p:cNvSpPr>
          <p:nvPr>
            <p:ph type="sldNum" sz="quarter" idx="12"/>
          </p:nvPr>
        </p:nvSpPr>
        <p:spPr>
          <a:xfrm>
            <a:off x="502920" y="6620256"/>
            <a:ext cx="438912" cy="118872"/>
          </a:xfrm>
        </p:spPr>
        <p:txBody>
          <a:bodyPr/>
          <a:lstStyle>
            <a:lvl1pPr>
              <a:defRPr sz="800" b="1"/>
            </a:lvl1pPr>
          </a:lstStyle>
          <a:p>
            <a:fld id="{CBD803B2-A378-42BD-B5EC-F7748F169FE0}" type="slidenum">
              <a:rPr lang="en-US" smtClean="0"/>
              <a:pPr/>
              <a:t>‹#›</a:t>
            </a:fld>
            <a:endParaRPr lang="en-US"/>
          </a:p>
        </p:txBody>
      </p:sp>
      <p:sp>
        <p:nvSpPr>
          <p:cNvPr id="9" name="Picture Placeholder 8"/>
          <p:cNvSpPr>
            <a:spLocks noGrp="1"/>
          </p:cNvSpPr>
          <p:nvPr>
            <p:ph type="pic" sz="quarter" idx="14"/>
          </p:nvPr>
        </p:nvSpPr>
        <p:spPr>
          <a:xfrm>
            <a:off x="502919" y="1322552"/>
            <a:ext cx="11201400" cy="3824542"/>
          </a:xfrm>
          <a:solidFill>
            <a:schemeClr val="bg2">
              <a:lumMod val="95000"/>
            </a:schemeClr>
          </a:solidFill>
        </p:spPr>
        <p:txBody>
          <a:bodyPr/>
          <a:lstStyle>
            <a:lvl1pPr>
              <a:defRPr/>
            </a:lvl1pPr>
          </a:lstStyle>
          <a:p>
            <a:r>
              <a:rPr lang="en-US"/>
              <a:t>Click icon to add picture</a:t>
            </a:r>
          </a:p>
        </p:txBody>
      </p:sp>
      <p:sp>
        <p:nvSpPr>
          <p:cNvPr id="10" name="Text Placeholder 58"/>
          <p:cNvSpPr>
            <a:spLocks noGrp="1"/>
          </p:cNvSpPr>
          <p:nvPr>
            <p:ph type="body" sz="quarter" idx="13" hasCustomPrompt="1"/>
          </p:nvPr>
        </p:nvSpPr>
        <p:spPr>
          <a:xfrm>
            <a:off x="503238" y="722247"/>
            <a:ext cx="11198284" cy="390099"/>
          </a:xfrm>
        </p:spPr>
        <p:txBody>
          <a:bodyPr/>
          <a:lstStyle>
            <a:lvl1pPr>
              <a:defRPr sz="2400">
                <a:solidFill>
                  <a:schemeClr val="tx2"/>
                </a:solidFill>
                <a:latin typeface="Arial" panose="020B0604020202020204" pitchFamily="34" charset="0"/>
                <a:ea typeface="Roboto" pitchFamily="2" charset="0"/>
              </a:defRPr>
            </a:lvl1pPr>
            <a:lvl2pPr>
              <a:defRPr>
                <a:solidFill>
                  <a:schemeClr val="tx2"/>
                </a:solidFill>
                <a:latin typeface="Arial" panose="020B0604020202020204" pitchFamily="34" charset="0"/>
                <a:ea typeface="Roboto" pitchFamily="2" charset="0"/>
              </a:defRPr>
            </a:lvl2pPr>
          </a:lstStyle>
          <a:p>
            <a:pPr lvl="0"/>
            <a:r>
              <a:rPr lang="en-US"/>
              <a:t>Subhead goes here</a:t>
            </a:r>
          </a:p>
          <a:p>
            <a:pPr lvl="1"/>
            <a:endParaRPr lang="en-US"/>
          </a:p>
        </p:txBody>
      </p:sp>
      <p:sp>
        <p:nvSpPr>
          <p:cNvPr id="11" name="Title 1"/>
          <p:cNvSpPr>
            <a:spLocks noGrp="1"/>
          </p:cNvSpPr>
          <p:nvPr>
            <p:ph type="title" hasCustomPrompt="1"/>
          </p:nvPr>
        </p:nvSpPr>
        <p:spPr>
          <a:xfrm>
            <a:off x="502919" y="246888"/>
            <a:ext cx="11198597" cy="484632"/>
          </a:xfrm>
        </p:spPr>
        <p:txBody>
          <a:bodyPr anchor="t" anchorCtr="0">
            <a:normAutofit/>
          </a:bodyPr>
          <a:lstStyle>
            <a:lvl1pPr>
              <a:defRPr sz="2800" b="0" i="0">
                <a:latin typeface="Arial" panose="020B0604020202020204" pitchFamily="34" charset="0"/>
                <a:ea typeface="Roboto Medium" panose="02000000000000000000" pitchFamily="2" charset="0"/>
                <a:cs typeface="Arial" panose="020B0604020202020204" pitchFamily="34" charset="0"/>
              </a:defRPr>
            </a:lvl1pPr>
          </a:lstStyle>
          <a:p>
            <a:r>
              <a:rPr lang="en-US"/>
              <a:t>Click to Edit Master Title Style</a:t>
            </a:r>
          </a:p>
        </p:txBody>
      </p:sp>
      <p:sp>
        <p:nvSpPr>
          <p:cNvPr id="12" name="Footer Placeholder 4">
            <a:extLst>
              <a:ext uri="{FF2B5EF4-FFF2-40B4-BE49-F238E27FC236}">
                <a16:creationId xmlns:a16="http://schemas.microsoft.com/office/drawing/2014/main" id="{E2146603-F318-4541-93E2-0F9393ECA88A}"/>
              </a:ext>
            </a:extLst>
          </p:cNvPr>
          <p:cNvSpPr>
            <a:spLocks noGrp="1"/>
          </p:cNvSpPr>
          <p:nvPr>
            <p:ph type="ftr" sz="quarter" idx="11"/>
          </p:nvPr>
        </p:nvSpPr>
        <p:spPr>
          <a:xfrm>
            <a:off x="2615184" y="6619947"/>
            <a:ext cx="5394960" cy="118872"/>
          </a:xfrm>
          <a:prstGeom prst="rect">
            <a:avLst/>
          </a:prstGeom>
        </p:spPr>
        <p:txBody>
          <a:bodyPr/>
          <a:lstStyle>
            <a:lvl1pPr algn="l">
              <a:defRPr sz="800">
                <a:solidFill>
                  <a:schemeClr val="bg1"/>
                </a:solidFill>
              </a:defRPr>
            </a:lvl1pPr>
          </a:lstStyle>
          <a:p>
            <a:r>
              <a:rPr lang="en-US"/>
              <a:t>For Research Use Only. Not for use in diagnostic procedures.       PR7000-8294</a:t>
            </a:r>
          </a:p>
        </p:txBody>
      </p:sp>
    </p:spTree>
    <p:extLst>
      <p:ext uri="{BB962C8B-B14F-4D97-AF65-F5344CB8AC3E}">
        <p14:creationId xmlns:p14="http://schemas.microsoft.com/office/powerpoint/2010/main" val="255262001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Agilent 16:9 Image">
    <p:spTree>
      <p:nvGrpSpPr>
        <p:cNvPr id="1" name=""/>
        <p:cNvGrpSpPr/>
        <p:nvPr/>
      </p:nvGrpSpPr>
      <p:grpSpPr>
        <a:xfrm>
          <a:off x="0" y="0"/>
          <a:ext cx="0" cy="0"/>
          <a:chOff x="0" y="0"/>
          <a:chExt cx="0" cy="0"/>
        </a:xfrm>
      </p:grpSpPr>
      <p:sp>
        <p:nvSpPr>
          <p:cNvPr id="9" name="Picture Placeholder 8"/>
          <p:cNvSpPr>
            <a:spLocks noGrp="1"/>
          </p:cNvSpPr>
          <p:nvPr>
            <p:ph type="pic" sz="quarter" idx="14"/>
          </p:nvPr>
        </p:nvSpPr>
        <p:spPr>
          <a:xfrm>
            <a:off x="64" y="1368725"/>
            <a:ext cx="12191936" cy="5114351"/>
          </a:xfrm>
          <a:solidFill>
            <a:schemeClr val="bg2">
              <a:lumMod val="95000"/>
            </a:schemeClr>
          </a:solidFill>
        </p:spPr>
        <p:txBody>
          <a:bodyPr/>
          <a:lstStyle>
            <a:lvl1pPr>
              <a:defRPr/>
            </a:lvl1pPr>
          </a:lstStyle>
          <a:p>
            <a:r>
              <a:rPr lang="en-US"/>
              <a:t>Click icon to add picture</a:t>
            </a:r>
          </a:p>
        </p:txBody>
      </p:sp>
      <p:sp>
        <p:nvSpPr>
          <p:cNvPr id="4" name="Date Placeholder 3"/>
          <p:cNvSpPr>
            <a:spLocks noGrp="1"/>
          </p:cNvSpPr>
          <p:nvPr>
            <p:ph type="dt" sz="half" idx="10"/>
          </p:nvPr>
        </p:nvSpPr>
        <p:spPr>
          <a:xfrm>
            <a:off x="1097280" y="6616700"/>
            <a:ext cx="1060704" cy="118872"/>
          </a:xfrm>
        </p:spPr>
        <p:txBody>
          <a:bodyPr/>
          <a:lstStyle>
            <a:lvl1pPr algn="l">
              <a:defRPr sz="800">
                <a:solidFill>
                  <a:schemeClr val="bg1"/>
                </a:solidFill>
              </a:defRPr>
            </a:lvl1pPr>
          </a:lstStyle>
          <a:p>
            <a:fld id="{D79AD26B-D78A-41D7-8198-DADB0F9829BA}" type="datetime4">
              <a:rPr lang="en-US" smtClean="0"/>
              <a:t>July 11, 2022</a:t>
            </a:fld>
            <a:endParaRPr lang="en-US"/>
          </a:p>
        </p:txBody>
      </p:sp>
      <p:sp>
        <p:nvSpPr>
          <p:cNvPr id="6" name="Slide Number Placeholder 5"/>
          <p:cNvSpPr>
            <a:spLocks noGrp="1"/>
          </p:cNvSpPr>
          <p:nvPr>
            <p:ph type="sldNum" sz="quarter" idx="12"/>
          </p:nvPr>
        </p:nvSpPr>
        <p:spPr>
          <a:xfrm>
            <a:off x="502920" y="6620256"/>
            <a:ext cx="438912" cy="118872"/>
          </a:xfrm>
        </p:spPr>
        <p:txBody>
          <a:bodyPr/>
          <a:lstStyle>
            <a:lvl1pPr>
              <a:defRPr sz="800"/>
            </a:lvl1pPr>
          </a:lstStyle>
          <a:p>
            <a:fld id="{CBD803B2-A378-42BD-B5EC-F7748F169FE0}" type="slidenum">
              <a:rPr lang="en-US" smtClean="0"/>
              <a:pPr/>
              <a:t>‹#›</a:t>
            </a:fld>
            <a:endParaRPr lang="en-US"/>
          </a:p>
        </p:txBody>
      </p:sp>
      <p:sp>
        <p:nvSpPr>
          <p:cNvPr id="8" name="Text Placeholder 58"/>
          <p:cNvSpPr>
            <a:spLocks noGrp="1"/>
          </p:cNvSpPr>
          <p:nvPr>
            <p:ph type="body" sz="quarter" idx="13" hasCustomPrompt="1"/>
          </p:nvPr>
        </p:nvSpPr>
        <p:spPr>
          <a:xfrm>
            <a:off x="503238" y="722247"/>
            <a:ext cx="11198284" cy="390099"/>
          </a:xfrm>
        </p:spPr>
        <p:txBody>
          <a:bodyPr/>
          <a:lstStyle>
            <a:lvl1pPr>
              <a:defRPr sz="2400">
                <a:solidFill>
                  <a:schemeClr val="tx2"/>
                </a:solidFill>
                <a:latin typeface="Arial" panose="020B0604020202020204" pitchFamily="34" charset="0"/>
                <a:ea typeface="Roboto" pitchFamily="2" charset="0"/>
              </a:defRPr>
            </a:lvl1pPr>
            <a:lvl2pPr>
              <a:defRPr>
                <a:solidFill>
                  <a:schemeClr val="tx2"/>
                </a:solidFill>
                <a:latin typeface="Arial" panose="020B0604020202020204" pitchFamily="34" charset="0"/>
                <a:ea typeface="Roboto" pitchFamily="2" charset="0"/>
              </a:defRPr>
            </a:lvl2pPr>
          </a:lstStyle>
          <a:p>
            <a:pPr lvl="0"/>
            <a:r>
              <a:rPr lang="en-US"/>
              <a:t>Subhead goes here</a:t>
            </a:r>
          </a:p>
          <a:p>
            <a:pPr lvl="1"/>
            <a:endParaRPr lang="en-US"/>
          </a:p>
        </p:txBody>
      </p:sp>
      <p:sp>
        <p:nvSpPr>
          <p:cNvPr id="10" name="Title 1"/>
          <p:cNvSpPr>
            <a:spLocks noGrp="1"/>
          </p:cNvSpPr>
          <p:nvPr>
            <p:ph type="title" hasCustomPrompt="1"/>
          </p:nvPr>
        </p:nvSpPr>
        <p:spPr>
          <a:xfrm>
            <a:off x="502919" y="246888"/>
            <a:ext cx="11198597" cy="484632"/>
          </a:xfrm>
        </p:spPr>
        <p:txBody>
          <a:bodyPr anchor="t" anchorCtr="0">
            <a:normAutofit/>
          </a:bodyPr>
          <a:lstStyle>
            <a:lvl1pPr>
              <a:defRPr sz="2800" b="0" i="0">
                <a:latin typeface="Arial" panose="020B0604020202020204" pitchFamily="34" charset="0"/>
                <a:ea typeface="Roboto Medium" panose="02000000000000000000" pitchFamily="2" charset="0"/>
                <a:cs typeface="Arial" panose="020B0604020202020204" pitchFamily="34" charset="0"/>
              </a:defRPr>
            </a:lvl1pPr>
          </a:lstStyle>
          <a:p>
            <a:r>
              <a:rPr lang="en-US"/>
              <a:t>Click to Edit Master Title Style</a:t>
            </a:r>
          </a:p>
        </p:txBody>
      </p:sp>
      <p:sp>
        <p:nvSpPr>
          <p:cNvPr id="11" name="Footer Placeholder 4">
            <a:extLst>
              <a:ext uri="{FF2B5EF4-FFF2-40B4-BE49-F238E27FC236}">
                <a16:creationId xmlns:a16="http://schemas.microsoft.com/office/drawing/2014/main" id="{B137D88E-1022-4E3A-B849-966758D3458E}"/>
              </a:ext>
            </a:extLst>
          </p:cNvPr>
          <p:cNvSpPr>
            <a:spLocks noGrp="1"/>
          </p:cNvSpPr>
          <p:nvPr>
            <p:ph type="ftr" sz="quarter" idx="11"/>
          </p:nvPr>
        </p:nvSpPr>
        <p:spPr>
          <a:xfrm>
            <a:off x="2615184" y="6619947"/>
            <a:ext cx="5394960" cy="118872"/>
          </a:xfrm>
          <a:prstGeom prst="rect">
            <a:avLst/>
          </a:prstGeom>
        </p:spPr>
        <p:txBody>
          <a:bodyPr/>
          <a:lstStyle>
            <a:lvl1pPr algn="l">
              <a:defRPr sz="800">
                <a:solidFill>
                  <a:schemeClr val="bg1"/>
                </a:solidFill>
              </a:defRPr>
            </a:lvl1pPr>
          </a:lstStyle>
          <a:p>
            <a:r>
              <a:rPr lang="en-US"/>
              <a:t>For Research Use Only. Not for use in diagnostic procedures.       PR7000-8294</a:t>
            </a:r>
          </a:p>
        </p:txBody>
      </p:sp>
    </p:spTree>
    <p:extLst>
      <p:ext uri="{BB962C8B-B14F-4D97-AF65-F5344CB8AC3E}">
        <p14:creationId xmlns:p14="http://schemas.microsoft.com/office/powerpoint/2010/main" val="75779513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Agilent 16:9 Title">
    <p:spTree>
      <p:nvGrpSpPr>
        <p:cNvPr id="1" name=""/>
        <p:cNvGrpSpPr/>
        <p:nvPr/>
      </p:nvGrpSpPr>
      <p:grpSpPr>
        <a:xfrm>
          <a:off x="0" y="0"/>
          <a:ext cx="0" cy="0"/>
          <a:chOff x="0" y="0"/>
          <a:chExt cx="0" cy="0"/>
        </a:xfrm>
      </p:grpSpPr>
      <p:sp>
        <p:nvSpPr>
          <p:cNvPr id="31" name="Rectangle 30"/>
          <p:cNvSpPr/>
          <p:nvPr userDrawn="1"/>
        </p:nvSpPr>
        <p:spPr>
          <a:xfrm>
            <a:off x="-1" y="-1"/>
            <a:ext cx="7918825" cy="687294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15" name="Rectangle 14"/>
          <p:cNvSpPr/>
          <p:nvPr/>
        </p:nvSpPr>
        <p:spPr>
          <a:xfrm>
            <a:off x="7918824" y="-1"/>
            <a:ext cx="621169" cy="687294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17" name="Rectangle 16"/>
          <p:cNvSpPr/>
          <p:nvPr/>
        </p:nvSpPr>
        <p:spPr>
          <a:xfrm>
            <a:off x="8539992" y="-1"/>
            <a:ext cx="1524087" cy="687294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2" name="Title 1"/>
          <p:cNvSpPr>
            <a:spLocks noGrp="1"/>
          </p:cNvSpPr>
          <p:nvPr>
            <p:ph type="ctrTitle" hasCustomPrompt="1"/>
          </p:nvPr>
        </p:nvSpPr>
        <p:spPr bwMode="white">
          <a:xfrm>
            <a:off x="476103" y="667267"/>
            <a:ext cx="7143939" cy="1728392"/>
          </a:xfrm>
        </p:spPr>
        <p:txBody>
          <a:bodyPr lIns="0" tIns="0" rIns="0" bIns="0" anchor="b" anchorCtr="0">
            <a:normAutofit/>
          </a:bodyPr>
          <a:lstStyle>
            <a:lvl1pPr algn="l">
              <a:defRPr sz="2800" b="0" i="0">
                <a:solidFill>
                  <a:schemeClr val="bg1"/>
                </a:solidFill>
                <a:latin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bwMode="white">
          <a:xfrm>
            <a:off x="476103" y="4115770"/>
            <a:ext cx="7143939" cy="1137771"/>
          </a:xfrm>
        </p:spPr>
        <p:txBody>
          <a:bodyPr lIns="0" tIns="0" rIns="0" bIns="0" anchor="t" anchorCtr="0">
            <a:normAutofit/>
          </a:bodyPr>
          <a:lstStyle>
            <a:lvl1pPr marL="0" indent="0" algn="l">
              <a:spcBef>
                <a:spcPts val="300"/>
              </a:spcBef>
              <a:buNone/>
              <a:defRPr sz="1800" b="0">
                <a:solidFill>
                  <a:schemeClr val="bg1"/>
                </a:solidFill>
                <a:latin typeface="Arial" panose="020B0604020202020204" pitchFamily="34" charset="0"/>
                <a:ea typeface="Roboto"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bwMode="gray">
          <a:xfrm>
            <a:off x="1097280" y="6621625"/>
            <a:ext cx="1060704" cy="118872"/>
          </a:xfrm>
        </p:spPr>
        <p:txBody>
          <a:bodyPr/>
          <a:lstStyle>
            <a:lvl1pPr algn="l">
              <a:defRPr sz="800">
                <a:solidFill>
                  <a:schemeClr val="bg1"/>
                </a:solidFill>
              </a:defRPr>
            </a:lvl1pPr>
          </a:lstStyle>
          <a:p>
            <a:fld id="{4FE6EAC7-0DA1-4D0B-8559-6AE3B8141F72}" type="datetime4">
              <a:rPr lang="en-US" smtClean="0"/>
              <a:t>July 11, 2022</a:t>
            </a:fld>
            <a:endParaRPr lang="en-US"/>
          </a:p>
        </p:txBody>
      </p:sp>
      <p:sp>
        <p:nvSpPr>
          <p:cNvPr id="6" name="Slide Number Placeholder 5"/>
          <p:cNvSpPr>
            <a:spLocks noGrp="1"/>
          </p:cNvSpPr>
          <p:nvPr>
            <p:ph type="sldNum" sz="quarter" idx="12"/>
          </p:nvPr>
        </p:nvSpPr>
        <p:spPr bwMode="gray">
          <a:xfrm>
            <a:off x="502920" y="6621625"/>
            <a:ext cx="530352" cy="118872"/>
          </a:xfrm>
        </p:spPr>
        <p:txBody>
          <a:bodyPr/>
          <a:lstStyle>
            <a:lvl1pPr>
              <a:defRPr sz="800" b="1" i="0">
                <a:solidFill>
                  <a:schemeClr val="bg1"/>
                </a:solidFill>
                <a:latin typeface="Arial" panose="020B0604020202020204" pitchFamily="34" charset="0"/>
                <a:ea typeface="Roboto" pitchFamily="2" charset="0"/>
                <a:cs typeface="Arial" panose="020B0604020202020204" pitchFamily="34" charset="0"/>
              </a:defRPr>
            </a:lvl1pPr>
          </a:lstStyle>
          <a:p>
            <a:fld id="{CBD803B2-A378-42BD-B5EC-F7748F169FE0}" type="slidenum">
              <a:rPr lang="en-US" smtClean="0"/>
              <a:pPr/>
              <a:t>‹#›</a:t>
            </a:fld>
            <a:endParaRPr lang="en-US"/>
          </a:p>
        </p:txBody>
      </p:sp>
      <p:sp>
        <p:nvSpPr>
          <p:cNvPr id="8" name="Text Placeholder 7"/>
          <p:cNvSpPr>
            <a:spLocks noGrp="1"/>
          </p:cNvSpPr>
          <p:nvPr>
            <p:ph type="body" sz="quarter" idx="13"/>
          </p:nvPr>
        </p:nvSpPr>
        <p:spPr bwMode="gray">
          <a:xfrm>
            <a:off x="476249" y="2612108"/>
            <a:ext cx="7143751" cy="811212"/>
          </a:xfrm>
        </p:spPr>
        <p:txBody>
          <a:bodyPr/>
          <a:lstStyle>
            <a:lvl1pPr>
              <a:spcBef>
                <a:spcPts val="800"/>
              </a:spcBef>
              <a:defRPr>
                <a:solidFill>
                  <a:schemeClr val="bg2"/>
                </a:solidFill>
                <a:latin typeface="Arial" panose="020B0604020202020204" pitchFamily="34" charset="0"/>
                <a:ea typeface="Roboto Light" panose="02000000000000000000" pitchFamily="2" charset="0"/>
                <a:cs typeface="Arial" panose="020B0604020202020204" pitchFamily="34" charset="0"/>
              </a:defRPr>
            </a:lvl1pPr>
            <a:lvl2pPr marL="0" indent="0">
              <a:buNone/>
              <a:defRPr>
                <a:solidFill>
                  <a:schemeClr val="bg2"/>
                </a:solidFill>
                <a:latin typeface="Roboto Light" panose="02000000000000000000" pitchFamily="2" charset="0"/>
                <a:ea typeface="Roboto Light" panose="02000000000000000000" pitchFamily="2" charset="0"/>
                <a:cs typeface="Roboto Light" panose="02000000000000000000" pitchFamily="2" charset="0"/>
              </a:defRPr>
            </a:lvl2pPr>
            <a:lvl3pPr>
              <a:defRPr>
                <a:latin typeface="Roboto Light" panose="02000000000000000000" pitchFamily="2" charset="0"/>
                <a:ea typeface="Roboto Light" panose="02000000000000000000" pitchFamily="2" charset="0"/>
                <a:cs typeface="Roboto Light" panose="02000000000000000000" pitchFamily="2" charset="0"/>
              </a:defRPr>
            </a:lvl3pPr>
            <a:lvl4pPr>
              <a:defRPr>
                <a:latin typeface="Roboto Light" panose="02000000000000000000" pitchFamily="2" charset="0"/>
                <a:ea typeface="Roboto Light" panose="02000000000000000000" pitchFamily="2" charset="0"/>
                <a:cs typeface="Roboto Light" panose="02000000000000000000" pitchFamily="2" charset="0"/>
              </a:defRPr>
            </a:lvl4pPr>
            <a:lvl5pPr>
              <a:defRPr>
                <a:latin typeface="Roboto Light" panose="02000000000000000000" pitchFamily="2" charset="0"/>
                <a:ea typeface="Roboto Light" panose="02000000000000000000" pitchFamily="2" charset="0"/>
                <a:cs typeface="Roboto Light" panose="02000000000000000000" pitchFamily="2" charset="0"/>
              </a:defRPr>
            </a:lvl5pPr>
          </a:lstStyle>
          <a:p>
            <a:pPr lvl="0"/>
            <a:r>
              <a:rPr lang="en-US"/>
              <a:t>Edit Master text styles</a:t>
            </a:r>
          </a:p>
        </p:txBody>
      </p:sp>
      <p:grpSp>
        <p:nvGrpSpPr>
          <p:cNvPr id="10" name="Group 9"/>
          <p:cNvGrpSpPr/>
          <p:nvPr userDrawn="1"/>
        </p:nvGrpSpPr>
        <p:grpSpPr>
          <a:xfrm>
            <a:off x="10064080" y="-1"/>
            <a:ext cx="2136888" cy="6872941"/>
            <a:chOff x="10064080" y="-1"/>
            <a:chExt cx="2136888" cy="6872941"/>
          </a:xfrm>
        </p:grpSpPr>
        <p:sp>
          <p:nvSpPr>
            <p:cNvPr id="13" name="Rectangle 12"/>
            <p:cNvSpPr/>
            <p:nvPr userDrawn="1"/>
          </p:nvSpPr>
          <p:spPr>
            <a:xfrm>
              <a:off x="10064080" y="-1"/>
              <a:ext cx="2127920" cy="687294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latin typeface="Arial" panose="020B0604020202020204" pitchFamily="34" charset="0"/>
              </a:endParaRP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67544" y="283"/>
              <a:ext cx="2133424" cy="6857433"/>
            </a:xfrm>
            <a:prstGeom prst="rect">
              <a:avLst/>
            </a:prstGeom>
          </p:spPr>
        </p:pic>
      </p:grpSp>
      <p:sp>
        <p:nvSpPr>
          <p:cNvPr id="14" name="Footer Placeholder 4">
            <a:extLst>
              <a:ext uri="{FF2B5EF4-FFF2-40B4-BE49-F238E27FC236}">
                <a16:creationId xmlns:a16="http://schemas.microsoft.com/office/drawing/2014/main" id="{11F06A4B-5D19-4682-8E6C-AA7BC7FD367B}"/>
              </a:ext>
            </a:extLst>
          </p:cNvPr>
          <p:cNvSpPr>
            <a:spLocks noGrp="1"/>
          </p:cNvSpPr>
          <p:nvPr>
            <p:ph type="ftr" sz="quarter" idx="11"/>
          </p:nvPr>
        </p:nvSpPr>
        <p:spPr>
          <a:xfrm>
            <a:off x="2615184" y="6619947"/>
            <a:ext cx="5394960" cy="118872"/>
          </a:xfrm>
          <a:prstGeom prst="rect">
            <a:avLst/>
          </a:prstGeom>
        </p:spPr>
        <p:txBody>
          <a:bodyPr/>
          <a:lstStyle>
            <a:lvl1pPr algn="l">
              <a:defRPr sz="800">
                <a:solidFill>
                  <a:schemeClr val="bg1"/>
                </a:solidFill>
              </a:defRPr>
            </a:lvl1pPr>
          </a:lstStyle>
          <a:p>
            <a:r>
              <a:rPr lang="en-US"/>
              <a:t>For Research Use Only. Not for use in diagnostic procedures.       PR7000-8294</a:t>
            </a:r>
          </a:p>
        </p:txBody>
      </p:sp>
    </p:spTree>
    <p:extLst>
      <p:ext uri="{BB962C8B-B14F-4D97-AF65-F5344CB8AC3E}">
        <p14:creationId xmlns:p14="http://schemas.microsoft.com/office/powerpoint/2010/main" val="146450931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p:cSld name="Agilent 16:9 End">
    <p:spTree>
      <p:nvGrpSpPr>
        <p:cNvPr id="1" name=""/>
        <p:cNvGrpSpPr/>
        <p:nvPr/>
      </p:nvGrpSpPr>
      <p:grpSpPr>
        <a:xfrm>
          <a:off x="0" y="0"/>
          <a:ext cx="0" cy="0"/>
          <a:chOff x="0" y="0"/>
          <a:chExt cx="0" cy="0"/>
        </a:xfrm>
      </p:grpSpPr>
      <p:sp>
        <p:nvSpPr>
          <p:cNvPr id="22" name="Rectangle 21"/>
          <p:cNvSpPr/>
          <p:nvPr userDrawn="1"/>
        </p:nvSpPr>
        <p:spPr>
          <a:xfrm>
            <a:off x="7918824" y="-1"/>
            <a:ext cx="621169" cy="687294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0" name="Rectangle 29"/>
          <p:cNvSpPr/>
          <p:nvPr userDrawn="1"/>
        </p:nvSpPr>
        <p:spPr>
          <a:xfrm>
            <a:off x="-1" y="-1"/>
            <a:ext cx="7918825" cy="687294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Arial" panose="020B0604020202020204" pitchFamily="34" charset="0"/>
            </a:endParaRPr>
          </a:p>
        </p:txBody>
      </p:sp>
      <p:sp>
        <p:nvSpPr>
          <p:cNvPr id="31" name="Rectangle 30"/>
          <p:cNvSpPr/>
          <p:nvPr userDrawn="1"/>
        </p:nvSpPr>
        <p:spPr>
          <a:xfrm>
            <a:off x="10064080" y="-1"/>
            <a:ext cx="2127920" cy="687294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latin typeface="Arial" panose="020B0604020202020204" pitchFamily="34" charset="0"/>
            </a:endParaRPr>
          </a:p>
        </p:txBody>
      </p:sp>
      <p:sp>
        <p:nvSpPr>
          <p:cNvPr id="32" name="Rectangle 31"/>
          <p:cNvSpPr/>
          <p:nvPr userDrawn="1"/>
        </p:nvSpPr>
        <p:spPr>
          <a:xfrm>
            <a:off x="8539992" y="-1"/>
            <a:ext cx="1524087" cy="687294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2" name="Title 1"/>
          <p:cNvSpPr>
            <a:spLocks noGrp="1"/>
          </p:cNvSpPr>
          <p:nvPr>
            <p:ph type="ctrTitle" hasCustomPrompt="1"/>
          </p:nvPr>
        </p:nvSpPr>
        <p:spPr bwMode="white">
          <a:xfrm>
            <a:off x="476103" y="1109600"/>
            <a:ext cx="7143939" cy="3850885"/>
          </a:xfrm>
        </p:spPr>
        <p:txBody>
          <a:bodyPr lIns="0" tIns="0" rIns="0" bIns="0" anchor="t" anchorCtr="0">
            <a:noAutofit/>
          </a:bodyPr>
          <a:lstStyle>
            <a:lvl1pPr algn="l">
              <a:defRPr sz="6000" b="0" i="0">
                <a:solidFill>
                  <a:schemeClr val="bg1"/>
                </a:solidFill>
                <a:latin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bwMode="white">
          <a:xfrm>
            <a:off x="476103" y="5092929"/>
            <a:ext cx="7143939" cy="1137771"/>
          </a:xfrm>
        </p:spPr>
        <p:txBody>
          <a:bodyPr lIns="0" tIns="0" rIns="0" bIns="0" anchor="t" anchorCtr="0">
            <a:normAutofit/>
          </a:bodyPr>
          <a:lstStyle>
            <a:lvl1pPr marL="0" indent="0" algn="l">
              <a:spcBef>
                <a:spcPts val="300"/>
              </a:spcBef>
              <a:buNone/>
              <a:defRPr sz="1800">
                <a:solidFill>
                  <a:schemeClr val="bg1"/>
                </a:solidFill>
                <a:latin typeface="Arial" panose="020B0604020202020204" pitchFamily="34" charset="0"/>
                <a:ea typeface="Roboto"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bwMode="gray">
          <a:xfrm>
            <a:off x="1097280" y="6621625"/>
            <a:ext cx="1060704" cy="118872"/>
          </a:xfrm>
        </p:spPr>
        <p:txBody>
          <a:bodyPr/>
          <a:lstStyle>
            <a:lvl1pPr algn="l">
              <a:defRPr sz="800">
                <a:solidFill>
                  <a:schemeClr val="bg1"/>
                </a:solidFill>
              </a:defRPr>
            </a:lvl1pPr>
          </a:lstStyle>
          <a:p>
            <a:fld id="{4B925982-319E-4608-9010-875A7D5A780A}" type="datetime4">
              <a:rPr lang="en-US" smtClean="0"/>
              <a:t>July 11, 2022</a:t>
            </a:fld>
            <a:endParaRPr lang="en-US"/>
          </a:p>
        </p:txBody>
      </p:sp>
      <p:sp>
        <p:nvSpPr>
          <p:cNvPr id="6" name="Slide Number Placeholder 5"/>
          <p:cNvSpPr>
            <a:spLocks noGrp="1"/>
          </p:cNvSpPr>
          <p:nvPr>
            <p:ph type="sldNum" sz="quarter" idx="12"/>
          </p:nvPr>
        </p:nvSpPr>
        <p:spPr bwMode="gray">
          <a:xfrm>
            <a:off x="502920" y="6621625"/>
            <a:ext cx="530352" cy="118872"/>
          </a:xfrm>
        </p:spPr>
        <p:txBody>
          <a:bodyPr/>
          <a:lstStyle>
            <a:lvl1pPr>
              <a:defRPr sz="800" b="1" i="0">
                <a:solidFill>
                  <a:schemeClr val="bg1"/>
                </a:solidFill>
                <a:latin typeface="Arial" panose="020B0604020202020204" pitchFamily="34" charset="0"/>
                <a:ea typeface="Roboto" pitchFamily="2" charset="0"/>
                <a:cs typeface="Arial" panose="020B0604020202020204" pitchFamily="34" charset="0"/>
              </a:defRPr>
            </a:lvl1pPr>
          </a:lstStyle>
          <a:p>
            <a:fld id="{CBD803B2-A378-42BD-B5EC-F7748F169FE0}" type="slidenum">
              <a:rPr lang="en-US" smtClean="0"/>
              <a:pPr/>
              <a:t>‹#›</a:t>
            </a:fld>
            <a:endParaRPr lang="en-US"/>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67544" y="283"/>
            <a:ext cx="2133424" cy="6857433"/>
          </a:xfrm>
          <a:prstGeom prst="rect">
            <a:avLst/>
          </a:prstGeom>
        </p:spPr>
      </p:pic>
    </p:spTree>
    <p:extLst>
      <p:ext uri="{BB962C8B-B14F-4D97-AF65-F5344CB8AC3E}">
        <p14:creationId xmlns:p14="http://schemas.microsoft.com/office/powerpoint/2010/main" val="26507773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cSld name="Agilent 4x3 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5FD0EB9-7635-4B12-BF02-DB8C6F5047F9}" type="datetime4">
              <a:rPr lang="en-US" smtClean="0"/>
              <a:t>July 11, 2022</a:t>
            </a:fld>
            <a:endParaRPr lang="en-US"/>
          </a:p>
        </p:txBody>
      </p:sp>
      <p:sp>
        <p:nvSpPr>
          <p:cNvPr id="4" name="Slide Number Placeholder 3"/>
          <p:cNvSpPr>
            <a:spLocks noGrp="1"/>
          </p:cNvSpPr>
          <p:nvPr>
            <p:ph type="sldNum" sz="quarter" idx="12"/>
          </p:nvPr>
        </p:nvSpPr>
        <p:spPr/>
        <p:txBody>
          <a:bodyPr/>
          <a:lstStyle/>
          <a:p>
            <a:fld id="{193255B6-EBA2-451C-BBD0-AFB0AAADEEBE}" type="slidenum">
              <a:rPr lang="en-US" smtClean="0"/>
              <a:t>‹#›</a:t>
            </a:fld>
            <a:endParaRPr lang="en-US"/>
          </a:p>
        </p:txBody>
      </p:sp>
      <p:sp>
        <p:nvSpPr>
          <p:cNvPr id="6" name="Footer Placeholder 4">
            <a:extLst>
              <a:ext uri="{FF2B5EF4-FFF2-40B4-BE49-F238E27FC236}">
                <a16:creationId xmlns:a16="http://schemas.microsoft.com/office/drawing/2014/main" id="{E51274E2-D8FB-4417-9B86-55CD9F4E0C01}"/>
              </a:ext>
            </a:extLst>
          </p:cNvPr>
          <p:cNvSpPr>
            <a:spLocks noGrp="1"/>
          </p:cNvSpPr>
          <p:nvPr>
            <p:ph type="ftr" sz="quarter" idx="11"/>
          </p:nvPr>
        </p:nvSpPr>
        <p:spPr>
          <a:xfrm>
            <a:off x="2615184" y="6619947"/>
            <a:ext cx="5394960" cy="118872"/>
          </a:xfrm>
          <a:prstGeom prst="rect">
            <a:avLst/>
          </a:prstGeom>
        </p:spPr>
        <p:txBody>
          <a:bodyPr/>
          <a:lstStyle>
            <a:lvl1pPr algn="l">
              <a:defRPr sz="800">
                <a:solidFill>
                  <a:schemeClr val="bg1"/>
                </a:solidFill>
              </a:defRPr>
            </a:lvl1pPr>
          </a:lstStyle>
          <a:p>
            <a:r>
              <a:rPr lang="en-US"/>
              <a:t>For Research Use Only. Not for use in diagnostic procedures.       PR7000-8294</a:t>
            </a:r>
          </a:p>
        </p:txBody>
      </p:sp>
    </p:spTree>
    <p:extLst>
      <p:ext uri="{BB962C8B-B14F-4D97-AF65-F5344CB8AC3E}">
        <p14:creationId xmlns:p14="http://schemas.microsoft.com/office/powerpoint/2010/main" val="34449987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Agilent 16:9 Title Image">
    <p:spTree>
      <p:nvGrpSpPr>
        <p:cNvPr id="1" name=""/>
        <p:cNvGrpSpPr/>
        <p:nvPr/>
      </p:nvGrpSpPr>
      <p:grpSpPr>
        <a:xfrm>
          <a:off x="0" y="0"/>
          <a:ext cx="0" cy="0"/>
          <a:chOff x="0" y="0"/>
          <a:chExt cx="0" cy="0"/>
        </a:xfrm>
      </p:grpSpPr>
      <p:sp>
        <p:nvSpPr>
          <p:cNvPr id="24" name="Rectangle 23"/>
          <p:cNvSpPr/>
          <p:nvPr/>
        </p:nvSpPr>
        <p:spPr>
          <a:xfrm>
            <a:off x="5483504" y="-1"/>
            <a:ext cx="292388" cy="687294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25" name="Rectangle 24"/>
          <p:cNvSpPr/>
          <p:nvPr/>
        </p:nvSpPr>
        <p:spPr>
          <a:xfrm>
            <a:off x="-1" y="-1"/>
            <a:ext cx="5483505" cy="687294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a:latin typeface="Arial" panose="020B0604020202020204" pitchFamily="34" charset="0"/>
            </a:endParaRPr>
          </a:p>
        </p:txBody>
      </p:sp>
      <p:sp>
        <p:nvSpPr>
          <p:cNvPr id="26" name="Rectangle 25"/>
          <p:cNvSpPr/>
          <p:nvPr/>
        </p:nvSpPr>
        <p:spPr>
          <a:xfrm>
            <a:off x="5775892" y="-1"/>
            <a:ext cx="626402" cy="6872941"/>
          </a:xfrm>
          <a:prstGeom prst="rect">
            <a:avLst/>
          </a:prstGeom>
          <a:solidFill>
            <a:srgbClr val="004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4" name="Picture Placeholder 3"/>
          <p:cNvSpPr>
            <a:spLocks noGrp="1"/>
          </p:cNvSpPr>
          <p:nvPr>
            <p:ph type="pic" sz="quarter" idx="14"/>
          </p:nvPr>
        </p:nvSpPr>
        <p:spPr>
          <a:xfrm>
            <a:off x="6402294" y="-2"/>
            <a:ext cx="3661784" cy="6874984"/>
          </a:xfrm>
        </p:spPr>
        <p:txBody>
          <a:bodyPr/>
          <a:lstStyle>
            <a:lvl1pPr>
              <a:defRPr/>
            </a:lvl1pPr>
          </a:lstStyle>
          <a:p>
            <a:r>
              <a:rPr lang="en-US"/>
              <a:t>Click icon to add picture</a:t>
            </a:r>
          </a:p>
        </p:txBody>
      </p:sp>
      <p:sp>
        <p:nvSpPr>
          <p:cNvPr id="10" name="Title 1"/>
          <p:cNvSpPr>
            <a:spLocks noGrp="1"/>
          </p:cNvSpPr>
          <p:nvPr>
            <p:ph type="ctrTitle" hasCustomPrompt="1"/>
          </p:nvPr>
        </p:nvSpPr>
        <p:spPr bwMode="white">
          <a:xfrm>
            <a:off x="476104" y="329302"/>
            <a:ext cx="4715611" cy="2066357"/>
          </a:xfrm>
        </p:spPr>
        <p:txBody>
          <a:bodyPr lIns="0" tIns="0" rIns="0" bIns="0" anchor="b" anchorCtr="0">
            <a:normAutofit/>
          </a:bodyPr>
          <a:lstStyle>
            <a:lvl1pPr algn="l">
              <a:defRPr sz="2800" b="0" i="0">
                <a:solidFill>
                  <a:schemeClr val="bg1"/>
                </a:solidFill>
                <a:latin typeface="Arial" panose="020B0604020202020204" pitchFamily="34" charset="0"/>
              </a:defRPr>
            </a:lvl1pPr>
          </a:lstStyle>
          <a:p>
            <a:r>
              <a:rPr lang="en-US"/>
              <a:t>Click to Edit Master Title Style</a:t>
            </a:r>
          </a:p>
        </p:txBody>
      </p:sp>
      <p:sp>
        <p:nvSpPr>
          <p:cNvPr id="11" name="Subtitle 2"/>
          <p:cNvSpPr>
            <a:spLocks noGrp="1"/>
          </p:cNvSpPr>
          <p:nvPr>
            <p:ph type="subTitle" idx="1"/>
          </p:nvPr>
        </p:nvSpPr>
        <p:spPr bwMode="white">
          <a:xfrm>
            <a:off x="476104" y="4115770"/>
            <a:ext cx="4715611" cy="1137771"/>
          </a:xfrm>
        </p:spPr>
        <p:txBody>
          <a:bodyPr lIns="0" tIns="0" rIns="0" bIns="0" anchor="t" anchorCtr="0">
            <a:normAutofit/>
          </a:bodyPr>
          <a:lstStyle>
            <a:lvl1pPr marL="0" indent="0" algn="l">
              <a:spcBef>
                <a:spcPts val="300"/>
              </a:spcBef>
              <a:buNone/>
              <a:defRPr sz="1800" b="0">
                <a:solidFill>
                  <a:schemeClr val="bg1"/>
                </a:solidFill>
                <a:latin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12" name="Date Placeholder 3"/>
          <p:cNvSpPr>
            <a:spLocks noGrp="1"/>
          </p:cNvSpPr>
          <p:nvPr>
            <p:ph type="dt" sz="half" idx="10"/>
          </p:nvPr>
        </p:nvSpPr>
        <p:spPr bwMode="gray">
          <a:xfrm>
            <a:off x="1097280" y="6621625"/>
            <a:ext cx="1060704" cy="118872"/>
          </a:xfrm>
        </p:spPr>
        <p:txBody>
          <a:bodyPr/>
          <a:lstStyle>
            <a:lvl1pPr algn="l">
              <a:defRPr sz="800">
                <a:solidFill>
                  <a:schemeClr val="bg1"/>
                </a:solidFill>
              </a:defRPr>
            </a:lvl1pPr>
          </a:lstStyle>
          <a:p>
            <a:fld id="{768C1204-9AF8-4394-9DBC-DE77DC6FAC96}" type="datetime4">
              <a:rPr lang="en-US" smtClean="0"/>
              <a:t>July 11, 2022</a:t>
            </a:fld>
            <a:endParaRPr lang="en-US"/>
          </a:p>
        </p:txBody>
      </p:sp>
      <p:sp>
        <p:nvSpPr>
          <p:cNvPr id="13" name="Footer Placeholder 4"/>
          <p:cNvSpPr>
            <a:spLocks noGrp="1"/>
          </p:cNvSpPr>
          <p:nvPr>
            <p:ph type="ftr" sz="quarter" idx="11"/>
          </p:nvPr>
        </p:nvSpPr>
        <p:spPr bwMode="gray">
          <a:xfrm>
            <a:off x="2615184" y="6295365"/>
            <a:ext cx="2560320" cy="457200"/>
          </a:xfrm>
        </p:spPr>
        <p:txBody>
          <a:bodyPr anchor="b"/>
          <a:lstStyle>
            <a:lvl1pPr algn="l">
              <a:defRPr sz="800">
                <a:solidFill>
                  <a:schemeClr val="bg1"/>
                </a:solidFill>
              </a:defRPr>
            </a:lvl1pPr>
          </a:lstStyle>
          <a:p>
            <a:r>
              <a:rPr lang="en-US"/>
              <a:t>For Research Use Only. Not for use in diagnostic procedures.       PR7000-8294</a:t>
            </a:r>
          </a:p>
        </p:txBody>
      </p:sp>
      <p:sp>
        <p:nvSpPr>
          <p:cNvPr id="15" name="Text Placeholder 7"/>
          <p:cNvSpPr>
            <a:spLocks noGrp="1"/>
          </p:cNvSpPr>
          <p:nvPr>
            <p:ph type="body" sz="quarter" idx="13" hasCustomPrompt="1"/>
          </p:nvPr>
        </p:nvSpPr>
        <p:spPr bwMode="gray">
          <a:xfrm>
            <a:off x="476250" y="2612108"/>
            <a:ext cx="4715487" cy="811212"/>
          </a:xfrm>
        </p:spPr>
        <p:txBody>
          <a:bodyPr/>
          <a:lstStyle>
            <a:lvl1pPr>
              <a:lnSpc>
                <a:spcPct val="90000"/>
              </a:lnSpc>
              <a:spcBef>
                <a:spcPts val="800"/>
              </a:spcBef>
              <a:defRPr baseline="0">
                <a:solidFill>
                  <a:schemeClr val="bg2"/>
                </a:solidFill>
                <a:latin typeface="Arial" panose="020B0604020202020204" pitchFamily="34" charset="0"/>
                <a:ea typeface="Roboto Light" panose="02000000000000000000" pitchFamily="2" charset="0"/>
                <a:cs typeface="Arial" panose="020B0604020202020204" pitchFamily="34" charset="0"/>
              </a:defRPr>
            </a:lvl1pPr>
            <a:lvl2pPr marL="0" indent="0">
              <a:buNone/>
              <a:defRPr>
                <a:solidFill>
                  <a:schemeClr val="bg2"/>
                </a:solidFill>
                <a:latin typeface="Roboto Light" panose="02000000000000000000" pitchFamily="2" charset="0"/>
                <a:ea typeface="Roboto Light" panose="02000000000000000000" pitchFamily="2" charset="0"/>
                <a:cs typeface="Roboto Light" panose="02000000000000000000" pitchFamily="2" charset="0"/>
              </a:defRPr>
            </a:lvl2pPr>
            <a:lvl3pPr>
              <a:defRPr>
                <a:latin typeface="Roboto Light" panose="02000000000000000000" pitchFamily="2" charset="0"/>
                <a:ea typeface="Roboto Light" panose="02000000000000000000" pitchFamily="2" charset="0"/>
                <a:cs typeface="Roboto Light" panose="02000000000000000000" pitchFamily="2" charset="0"/>
              </a:defRPr>
            </a:lvl3pPr>
            <a:lvl4pPr>
              <a:defRPr>
                <a:latin typeface="Roboto Light" panose="02000000000000000000" pitchFamily="2" charset="0"/>
                <a:ea typeface="Roboto Light" panose="02000000000000000000" pitchFamily="2" charset="0"/>
                <a:cs typeface="Roboto Light" panose="02000000000000000000" pitchFamily="2" charset="0"/>
              </a:defRPr>
            </a:lvl4pPr>
            <a:lvl5pPr>
              <a:defRPr>
                <a:latin typeface="Roboto Light" panose="02000000000000000000" pitchFamily="2" charset="0"/>
                <a:ea typeface="Roboto Light" panose="02000000000000000000" pitchFamily="2" charset="0"/>
                <a:cs typeface="Roboto Light" panose="02000000000000000000" pitchFamily="2" charset="0"/>
              </a:defRPr>
            </a:lvl5pPr>
          </a:lstStyle>
          <a:p>
            <a:pPr lvl="0"/>
            <a:r>
              <a:rPr lang="en-US"/>
              <a:t>Edit Master text styles</a:t>
            </a:r>
          </a:p>
        </p:txBody>
      </p:sp>
      <p:sp>
        <p:nvSpPr>
          <p:cNvPr id="40" name="Slide Number Placeholder 5"/>
          <p:cNvSpPr>
            <a:spLocks noGrp="1"/>
          </p:cNvSpPr>
          <p:nvPr>
            <p:ph type="sldNum" sz="quarter" idx="12"/>
          </p:nvPr>
        </p:nvSpPr>
        <p:spPr bwMode="gray">
          <a:xfrm>
            <a:off x="502920" y="6621625"/>
            <a:ext cx="530352" cy="118872"/>
          </a:xfrm>
        </p:spPr>
        <p:txBody>
          <a:bodyPr/>
          <a:lstStyle>
            <a:lvl1pPr>
              <a:defRPr sz="800" b="1" i="0">
                <a:solidFill>
                  <a:schemeClr val="bg1"/>
                </a:solidFill>
                <a:latin typeface="Arial" panose="020B0604020202020204" pitchFamily="34" charset="0"/>
                <a:ea typeface="Roboto" pitchFamily="2" charset="0"/>
                <a:cs typeface="Arial" panose="020B0604020202020204" pitchFamily="34" charset="0"/>
              </a:defRPr>
            </a:lvl1pPr>
          </a:lstStyle>
          <a:p>
            <a:fld id="{AE65C775-6ABF-4166-8964-564FC640F815}" type="slidenum">
              <a:rPr lang="en-US" smtClean="0"/>
              <a:t>‹#›</a:t>
            </a:fld>
            <a:endParaRPr lang="en-US"/>
          </a:p>
        </p:txBody>
      </p:sp>
      <p:grpSp>
        <p:nvGrpSpPr>
          <p:cNvPr id="5" name="Group 4"/>
          <p:cNvGrpSpPr/>
          <p:nvPr/>
        </p:nvGrpSpPr>
        <p:grpSpPr>
          <a:xfrm>
            <a:off x="10064080" y="-1"/>
            <a:ext cx="2136888" cy="6872941"/>
            <a:chOff x="10064080" y="-1"/>
            <a:chExt cx="2136888" cy="6872941"/>
          </a:xfrm>
        </p:grpSpPr>
        <p:sp>
          <p:nvSpPr>
            <p:cNvPr id="9" name="Rectangle 8"/>
            <p:cNvSpPr/>
            <p:nvPr/>
          </p:nvSpPr>
          <p:spPr>
            <a:xfrm>
              <a:off x="10064080" y="-1"/>
              <a:ext cx="2127920" cy="687294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latin typeface="Arial" panose="020B0604020202020204" pitchFamily="34"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67544" y="283"/>
              <a:ext cx="2133424" cy="6857433"/>
            </a:xfrm>
            <a:prstGeom prst="rect">
              <a:avLst/>
            </a:prstGeom>
          </p:spPr>
        </p:pic>
      </p:grpSp>
    </p:spTree>
    <p:extLst>
      <p:ext uri="{BB962C8B-B14F-4D97-AF65-F5344CB8AC3E}">
        <p14:creationId xmlns:p14="http://schemas.microsoft.com/office/powerpoint/2010/main" val="334633370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Agilent 16:9 Title">
    <p:spTree>
      <p:nvGrpSpPr>
        <p:cNvPr id="1" name=""/>
        <p:cNvGrpSpPr/>
        <p:nvPr/>
      </p:nvGrpSpPr>
      <p:grpSpPr>
        <a:xfrm>
          <a:off x="0" y="0"/>
          <a:ext cx="0" cy="0"/>
          <a:chOff x="0" y="0"/>
          <a:chExt cx="0" cy="0"/>
        </a:xfrm>
      </p:grpSpPr>
      <p:sp>
        <p:nvSpPr>
          <p:cNvPr id="31" name="Rectangle 30"/>
          <p:cNvSpPr/>
          <p:nvPr/>
        </p:nvSpPr>
        <p:spPr>
          <a:xfrm>
            <a:off x="-1" y="-1"/>
            <a:ext cx="7918825" cy="687294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15" name="Rectangle 14"/>
          <p:cNvSpPr/>
          <p:nvPr/>
        </p:nvSpPr>
        <p:spPr>
          <a:xfrm>
            <a:off x="7918824" y="-1"/>
            <a:ext cx="621169" cy="687294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17" name="Rectangle 16"/>
          <p:cNvSpPr/>
          <p:nvPr/>
        </p:nvSpPr>
        <p:spPr>
          <a:xfrm>
            <a:off x="8539992" y="-1"/>
            <a:ext cx="1524087" cy="687294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2" name="Title 1"/>
          <p:cNvSpPr>
            <a:spLocks noGrp="1"/>
          </p:cNvSpPr>
          <p:nvPr>
            <p:ph type="ctrTitle" hasCustomPrompt="1"/>
          </p:nvPr>
        </p:nvSpPr>
        <p:spPr bwMode="white">
          <a:xfrm>
            <a:off x="476103" y="667267"/>
            <a:ext cx="7143939" cy="1728392"/>
          </a:xfrm>
        </p:spPr>
        <p:txBody>
          <a:bodyPr lIns="0" tIns="0" rIns="0" bIns="0" anchor="b" anchorCtr="0">
            <a:normAutofit/>
          </a:bodyPr>
          <a:lstStyle>
            <a:lvl1pPr algn="l">
              <a:defRPr sz="2800" b="0" i="0">
                <a:solidFill>
                  <a:schemeClr val="bg1"/>
                </a:solidFill>
                <a:latin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bwMode="white">
          <a:xfrm>
            <a:off x="476103" y="4115770"/>
            <a:ext cx="7143939" cy="1137771"/>
          </a:xfrm>
        </p:spPr>
        <p:txBody>
          <a:bodyPr lIns="0" tIns="0" rIns="0" bIns="0" anchor="t" anchorCtr="0">
            <a:normAutofit/>
          </a:bodyPr>
          <a:lstStyle>
            <a:lvl1pPr marL="0" indent="0" algn="l">
              <a:spcBef>
                <a:spcPts val="300"/>
              </a:spcBef>
              <a:buNone/>
              <a:defRPr sz="1800" b="0">
                <a:solidFill>
                  <a:schemeClr val="bg1"/>
                </a:solidFill>
                <a:latin typeface="Arial" panose="020B0604020202020204" pitchFamily="34" charset="0"/>
                <a:ea typeface="Roboto"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bwMode="gray">
          <a:xfrm>
            <a:off x="1097280" y="6621625"/>
            <a:ext cx="1060704" cy="118872"/>
          </a:xfrm>
        </p:spPr>
        <p:txBody>
          <a:bodyPr/>
          <a:lstStyle>
            <a:lvl1pPr algn="l">
              <a:defRPr sz="800">
                <a:solidFill>
                  <a:schemeClr val="bg1"/>
                </a:solidFill>
              </a:defRPr>
            </a:lvl1pPr>
          </a:lstStyle>
          <a:p>
            <a:fld id="{07B150AB-775B-45F5-8EFD-ECA4CDBB571A}" type="datetime4">
              <a:rPr lang="en-US" smtClean="0"/>
              <a:t>July 11, 2022</a:t>
            </a:fld>
            <a:endParaRPr lang="en-US"/>
          </a:p>
        </p:txBody>
      </p:sp>
      <p:sp>
        <p:nvSpPr>
          <p:cNvPr id="5" name="Footer Placeholder 4"/>
          <p:cNvSpPr>
            <a:spLocks noGrp="1"/>
          </p:cNvSpPr>
          <p:nvPr>
            <p:ph type="ftr" sz="quarter" idx="11"/>
          </p:nvPr>
        </p:nvSpPr>
        <p:spPr bwMode="gray">
          <a:xfrm>
            <a:off x="2615184" y="6621625"/>
            <a:ext cx="4937760" cy="118872"/>
          </a:xfrm>
        </p:spPr>
        <p:txBody>
          <a:bodyPr/>
          <a:lstStyle>
            <a:lvl1pPr algn="l">
              <a:defRPr sz="800">
                <a:solidFill>
                  <a:schemeClr val="bg1"/>
                </a:solidFill>
              </a:defRPr>
            </a:lvl1pPr>
          </a:lstStyle>
          <a:p>
            <a:r>
              <a:rPr lang="en-US"/>
              <a:t>For Research Use Only. Not for use in diagnostic procedures.       PR7000-8294</a:t>
            </a:r>
          </a:p>
        </p:txBody>
      </p:sp>
      <p:sp>
        <p:nvSpPr>
          <p:cNvPr id="6" name="Slide Number Placeholder 5"/>
          <p:cNvSpPr>
            <a:spLocks noGrp="1"/>
          </p:cNvSpPr>
          <p:nvPr>
            <p:ph type="sldNum" sz="quarter" idx="12"/>
          </p:nvPr>
        </p:nvSpPr>
        <p:spPr bwMode="gray">
          <a:xfrm>
            <a:off x="502920" y="6621625"/>
            <a:ext cx="530352" cy="118872"/>
          </a:xfrm>
        </p:spPr>
        <p:txBody>
          <a:bodyPr/>
          <a:lstStyle>
            <a:lvl1pPr>
              <a:defRPr sz="800" b="1" i="0">
                <a:solidFill>
                  <a:schemeClr val="bg1"/>
                </a:solidFill>
                <a:latin typeface="Arial" panose="020B0604020202020204" pitchFamily="34" charset="0"/>
                <a:ea typeface="Roboto" pitchFamily="2" charset="0"/>
                <a:cs typeface="Arial" panose="020B0604020202020204" pitchFamily="34" charset="0"/>
              </a:defRPr>
            </a:lvl1pPr>
          </a:lstStyle>
          <a:p>
            <a:fld id="{AE65C775-6ABF-4166-8964-564FC640F815}" type="slidenum">
              <a:rPr lang="en-US" smtClean="0"/>
              <a:t>‹#›</a:t>
            </a:fld>
            <a:endParaRPr lang="en-US"/>
          </a:p>
        </p:txBody>
      </p:sp>
      <p:sp>
        <p:nvSpPr>
          <p:cNvPr id="8" name="Text Placeholder 7"/>
          <p:cNvSpPr>
            <a:spLocks noGrp="1"/>
          </p:cNvSpPr>
          <p:nvPr>
            <p:ph type="body" sz="quarter" idx="13"/>
          </p:nvPr>
        </p:nvSpPr>
        <p:spPr bwMode="gray">
          <a:xfrm>
            <a:off x="476249" y="2612108"/>
            <a:ext cx="7143751" cy="811212"/>
          </a:xfrm>
        </p:spPr>
        <p:txBody>
          <a:bodyPr/>
          <a:lstStyle>
            <a:lvl1pPr>
              <a:spcBef>
                <a:spcPts val="800"/>
              </a:spcBef>
              <a:defRPr>
                <a:solidFill>
                  <a:schemeClr val="bg2"/>
                </a:solidFill>
                <a:latin typeface="Arial" panose="020B0604020202020204" pitchFamily="34" charset="0"/>
                <a:ea typeface="Roboto Light" panose="02000000000000000000" pitchFamily="2" charset="0"/>
                <a:cs typeface="Arial" panose="020B0604020202020204" pitchFamily="34" charset="0"/>
              </a:defRPr>
            </a:lvl1pPr>
            <a:lvl2pPr marL="0" indent="0">
              <a:buNone/>
              <a:defRPr>
                <a:solidFill>
                  <a:schemeClr val="bg2"/>
                </a:solidFill>
                <a:latin typeface="Roboto Light" panose="02000000000000000000" pitchFamily="2" charset="0"/>
                <a:ea typeface="Roboto Light" panose="02000000000000000000" pitchFamily="2" charset="0"/>
                <a:cs typeface="Roboto Light" panose="02000000000000000000" pitchFamily="2" charset="0"/>
              </a:defRPr>
            </a:lvl2pPr>
            <a:lvl3pPr>
              <a:defRPr>
                <a:latin typeface="Roboto Light" panose="02000000000000000000" pitchFamily="2" charset="0"/>
                <a:ea typeface="Roboto Light" panose="02000000000000000000" pitchFamily="2" charset="0"/>
                <a:cs typeface="Roboto Light" panose="02000000000000000000" pitchFamily="2" charset="0"/>
              </a:defRPr>
            </a:lvl3pPr>
            <a:lvl4pPr>
              <a:defRPr>
                <a:latin typeface="Roboto Light" panose="02000000000000000000" pitchFamily="2" charset="0"/>
                <a:ea typeface="Roboto Light" panose="02000000000000000000" pitchFamily="2" charset="0"/>
                <a:cs typeface="Roboto Light" panose="02000000000000000000" pitchFamily="2" charset="0"/>
              </a:defRPr>
            </a:lvl4pPr>
            <a:lvl5pPr>
              <a:defRPr>
                <a:latin typeface="Roboto Light" panose="02000000000000000000" pitchFamily="2" charset="0"/>
                <a:ea typeface="Roboto Light" panose="02000000000000000000" pitchFamily="2" charset="0"/>
                <a:cs typeface="Roboto Light" panose="02000000000000000000" pitchFamily="2" charset="0"/>
              </a:defRPr>
            </a:lvl5pPr>
          </a:lstStyle>
          <a:p>
            <a:pPr lvl="0"/>
            <a:r>
              <a:rPr lang="en-US"/>
              <a:t>Edit Master text styles</a:t>
            </a:r>
          </a:p>
        </p:txBody>
      </p:sp>
      <p:grpSp>
        <p:nvGrpSpPr>
          <p:cNvPr id="10" name="Group 9"/>
          <p:cNvGrpSpPr/>
          <p:nvPr/>
        </p:nvGrpSpPr>
        <p:grpSpPr>
          <a:xfrm>
            <a:off x="10064080" y="-1"/>
            <a:ext cx="2136888" cy="6872941"/>
            <a:chOff x="10064080" y="-1"/>
            <a:chExt cx="2136888" cy="6872941"/>
          </a:xfrm>
        </p:grpSpPr>
        <p:sp>
          <p:nvSpPr>
            <p:cNvPr id="13" name="Rectangle 12"/>
            <p:cNvSpPr/>
            <p:nvPr/>
          </p:nvSpPr>
          <p:spPr>
            <a:xfrm>
              <a:off x="10064080" y="-1"/>
              <a:ext cx="2127920" cy="687294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latin typeface="Arial" panose="020B0604020202020204" pitchFamily="34" charset="0"/>
              </a:endParaRP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67544" y="283"/>
              <a:ext cx="2133424" cy="6857433"/>
            </a:xfrm>
            <a:prstGeom prst="rect">
              <a:avLst/>
            </a:prstGeom>
          </p:spPr>
        </p:pic>
      </p:grpSp>
    </p:spTree>
    <p:extLst>
      <p:ext uri="{BB962C8B-B14F-4D97-AF65-F5344CB8AC3E}">
        <p14:creationId xmlns:p14="http://schemas.microsoft.com/office/powerpoint/2010/main" val="282090583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Agilent 16:9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2919" y="246887"/>
            <a:ext cx="11198597" cy="926767"/>
          </a:xfrm>
        </p:spPr>
        <p:txBody>
          <a:bodyPr anchor="t" anchorCtr="0">
            <a:normAutofit/>
          </a:bodyPr>
          <a:lstStyle>
            <a:lvl1pPr>
              <a:defRPr sz="2800" b="0" i="0">
                <a:latin typeface="Arial" panose="020B0604020202020204" pitchFamily="34" charset="0"/>
                <a:ea typeface="Roboto Medium" panose="02000000000000000000" pitchFamily="2"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502919" y="1289304"/>
            <a:ext cx="11198597" cy="4672584"/>
          </a:xfrm>
        </p:spPr>
        <p:txBody>
          <a:bodyPr/>
          <a:lstStyle>
            <a:lvl1pPr>
              <a:defRPr>
                <a:latin typeface="Arial" panose="020B0604020202020204" pitchFamily="34" charset="0"/>
              </a:defRPr>
            </a:lvl1pPr>
            <a:lvl2pPr marL="182563" indent="-182563">
              <a:defRPr>
                <a:latin typeface="Arial" panose="020B0604020202020204" pitchFamily="34" charset="0"/>
              </a:defRPr>
            </a:lvl2pPr>
            <a:lvl3pPr marL="457200" indent="-209550">
              <a:defRPr>
                <a:latin typeface="Arial" panose="020B0604020202020204" pitchFamily="34" charset="0"/>
              </a:defRPr>
            </a:lvl3pPr>
            <a:lvl4pPr marL="630238" indent="-168275">
              <a:defRPr>
                <a:latin typeface="Arial" panose="020B0604020202020204" pitchFamily="34" charset="0"/>
              </a:defRPr>
            </a:lvl4pPr>
            <a:lvl5pPr marL="854075" indent="-182563">
              <a:defRPr>
                <a:latin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97280" y="6616700"/>
            <a:ext cx="1060704" cy="118872"/>
          </a:xfrm>
        </p:spPr>
        <p:txBody>
          <a:bodyPr/>
          <a:lstStyle>
            <a:lvl1pPr algn="l">
              <a:defRPr sz="800">
                <a:solidFill>
                  <a:schemeClr val="bg1"/>
                </a:solidFill>
              </a:defRPr>
            </a:lvl1pPr>
          </a:lstStyle>
          <a:p>
            <a:fld id="{5B74B336-EA0B-4619-AC69-AA5AEB64F0F5}" type="datetime4">
              <a:rPr lang="en-US" smtClean="0"/>
              <a:t>July 11, 2022</a:t>
            </a:fld>
            <a:endParaRPr lang="en-US"/>
          </a:p>
        </p:txBody>
      </p:sp>
      <p:sp>
        <p:nvSpPr>
          <p:cNvPr id="5" name="Footer Placeholder 4"/>
          <p:cNvSpPr>
            <a:spLocks noGrp="1"/>
          </p:cNvSpPr>
          <p:nvPr>
            <p:ph type="ftr" sz="quarter" idx="11"/>
          </p:nvPr>
        </p:nvSpPr>
        <p:spPr>
          <a:xfrm>
            <a:off x="2615184" y="6619947"/>
            <a:ext cx="5394960" cy="118872"/>
          </a:xfrm>
        </p:spPr>
        <p:txBody>
          <a:bodyPr/>
          <a:lstStyle>
            <a:lvl1pPr algn="l">
              <a:defRPr sz="800">
                <a:solidFill>
                  <a:schemeClr val="bg1"/>
                </a:solidFill>
              </a:defRPr>
            </a:lvl1pPr>
          </a:lstStyle>
          <a:p>
            <a:r>
              <a:rPr lang="en-US"/>
              <a:t>For Research Use Only. Not for use in diagnostic procedures.       PR7000-8294</a:t>
            </a:r>
          </a:p>
        </p:txBody>
      </p:sp>
      <p:sp>
        <p:nvSpPr>
          <p:cNvPr id="6" name="Slide Number Placeholder 5"/>
          <p:cNvSpPr>
            <a:spLocks noGrp="1"/>
          </p:cNvSpPr>
          <p:nvPr>
            <p:ph type="sldNum" sz="quarter" idx="12"/>
          </p:nvPr>
        </p:nvSpPr>
        <p:spPr>
          <a:xfrm>
            <a:off x="502920" y="6620256"/>
            <a:ext cx="530352" cy="118872"/>
          </a:xfrm>
        </p:spPr>
        <p:txBody>
          <a:bodyPr/>
          <a:lstStyle>
            <a:lvl1pPr>
              <a:defRPr sz="800"/>
            </a:lvl1pPr>
          </a:lstStyle>
          <a:p>
            <a:fld id="{AE65C775-6ABF-4166-8964-564FC640F815}" type="slidenum">
              <a:rPr lang="en-US" smtClean="0"/>
              <a:t>‹#›</a:t>
            </a:fld>
            <a:endParaRPr lang="en-US"/>
          </a:p>
        </p:txBody>
      </p:sp>
    </p:spTree>
    <p:extLst>
      <p:ext uri="{BB962C8B-B14F-4D97-AF65-F5344CB8AC3E}">
        <p14:creationId xmlns:p14="http://schemas.microsoft.com/office/powerpoint/2010/main" val="422930439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Agilent 16:9 Content Sub">
    <p:spTree>
      <p:nvGrpSpPr>
        <p:cNvPr id="1" name=""/>
        <p:cNvGrpSpPr/>
        <p:nvPr/>
      </p:nvGrpSpPr>
      <p:grpSpPr>
        <a:xfrm>
          <a:off x="0" y="0"/>
          <a:ext cx="0" cy="0"/>
          <a:chOff x="0" y="0"/>
          <a:chExt cx="0" cy="0"/>
        </a:xfrm>
      </p:grpSpPr>
      <p:sp>
        <p:nvSpPr>
          <p:cNvPr id="3" name="Content Placeholder 2"/>
          <p:cNvSpPr>
            <a:spLocks noGrp="1"/>
          </p:cNvSpPr>
          <p:nvPr>
            <p:ph idx="1"/>
          </p:nvPr>
        </p:nvSpPr>
        <p:spPr>
          <a:xfrm>
            <a:off x="502920" y="1289304"/>
            <a:ext cx="11198597" cy="4672584"/>
          </a:xfrm>
        </p:spPr>
        <p:txBody>
          <a:bodyPr/>
          <a:lstStyle>
            <a:lvl1pPr>
              <a:defRPr>
                <a:latin typeface="Arial" panose="020B0604020202020204" pitchFamily="34" charset="0"/>
              </a:defRPr>
            </a:lvl1pPr>
            <a:lvl2pPr marL="182880" indent="-182880">
              <a:defRPr>
                <a:latin typeface="Arial" panose="020B0604020202020204" pitchFamily="34" charset="0"/>
              </a:defRPr>
            </a:lvl2pPr>
            <a:lvl3pPr marL="457200" indent="-209550">
              <a:defRPr>
                <a:latin typeface="Arial" panose="020B0604020202020204" pitchFamily="34" charset="0"/>
              </a:defRPr>
            </a:lvl3pPr>
            <a:lvl4pPr marL="627063" indent="-166688">
              <a:defRPr>
                <a:latin typeface="Arial" panose="020B0604020202020204" pitchFamily="34" charset="0"/>
              </a:defRPr>
            </a:lvl4pPr>
            <a:lvl5pPr marL="857250" indent="-182563">
              <a:defRPr>
                <a:latin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97280" y="6616700"/>
            <a:ext cx="1060704" cy="118872"/>
          </a:xfrm>
        </p:spPr>
        <p:txBody>
          <a:bodyPr/>
          <a:lstStyle>
            <a:lvl1pPr algn="l">
              <a:defRPr sz="800">
                <a:solidFill>
                  <a:schemeClr val="bg1"/>
                </a:solidFill>
              </a:defRPr>
            </a:lvl1pPr>
          </a:lstStyle>
          <a:p>
            <a:fld id="{0D9EE035-721C-4AEE-95AD-20546FBA4D6F}" type="datetime4">
              <a:rPr lang="en-US" smtClean="0"/>
              <a:t>July 11, 2022</a:t>
            </a:fld>
            <a:endParaRPr lang="en-US"/>
          </a:p>
        </p:txBody>
      </p:sp>
      <p:sp>
        <p:nvSpPr>
          <p:cNvPr id="5" name="Footer Placeholder 4"/>
          <p:cNvSpPr>
            <a:spLocks noGrp="1"/>
          </p:cNvSpPr>
          <p:nvPr>
            <p:ph type="ftr" sz="quarter" idx="11"/>
          </p:nvPr>
        </p:nvSpPr>
        <p:spPr>
          <a:xfrm>
            <a:off x="2615184" y="6619947"/>
            <a:ext cx="5394960" cy="118872"/>
          </a:xfrm>
        </p:spPr>
        <p:txBody>
          <a:bodyPr/>
          <a:lstStyle>
            <a:lvl1pPr algn="l">
              <a:defRPr sz="800">
                <a:solidFill>
                  <a:schemeClr val="bg1"/>
                </a:solidFill>
              </a:defRPr>
            </a:lvl1pPr>
          </a:lstStyle>
          <a:p>
            <a:r>
              <a:rPr lang="en-US"/>
              <a:t>For Research Use Only. Not for use in diagnostic procedures.       PR7000-8294</a:t>
            </a:r>
          </a:p>
        </p:txBody>
      </p:sp>
      <p:sp>
        <p:nvSpPr>
          <p:cNvPr id="6" name="Slide Number Placeholder 5"/>
          <p:cNvSpPr>
            <a:spLocks noGrp="1"/>
          </p:cNvSpPr>
          <p:nvPr>
            <p:ph type="sldNum" sz="quarter" idx="12"/>
          </p:nvPr>
        </p:nvSpPr>
        <p:spPr>
          <a:xfrm>
            <a:off x="502920" y="6620256"/>
            <a:ext cx="530352" cy="118872"/>
          </a:xfrm>
        </p:spPr>
        <p:txBody>
          <a:bodyPr/>
          <a:lstStyle>
            <a:lvl1pPr>
              <a:defRPr sz="800"/>
            </a:lvl1pPr>
          </a:lstStyle>
          <a:p>
            <a:fld id="{AE65C775-6ABF-4166-8964-564FC640F815}" type="slidenum">
              <a:rPr lang="en-US" smtClean="0"/>
              <a:t>‹#›</a:t>
            </a:fld>
            <a:endParaRPr lang="en-US"/>
          </a:p>
        </p:txBody>
      </p:sp>
      <p:sp>
        <p:nvSpPr>
          <p:cNvPr id="59" name="Text Placeholder 58"/>
          <p:cNvSpPr>
            <a:spLocks noGrp="1"/>
          </p:cNvSpPr>
          <p:nvPr>
            <p:ph type="body" sz="quarter" idx="13" hasCustomPrompt="1"/>
          </p:nvPr>
        </p:nvSpPr>
        <p:spPr>
          <a:xfrm>
            <a:off x="503238" y="733133"/>
            <a:ext cx="11198284" cy="390099"/>
          </a:xfrm>
        </p:spPr>
        <p:txBody>
          <a:bodyPr/>
          <a:lstStyle>
            <a:lvl1pPr>
              <a:defRPr sz="2400">
                <a:solidFill>
                  <a:schemeClr val="tx2"/>
                </a:solidFill>
                <a:latin typeface="Arial" panose="020B0604020202020204" pitchFamily="34" charset="0"/>
                <a:ea typeface="Roboto" pitchFamily="2" charset="0"/>
              </a:defRPr>
            </a:lvl1pPr>
            <a:lvl2pPr marL="0" indent="0">
              <a:buNone/>
              <a:defRPr>
                <a:solidFill>
                  <a:schemeClr val="accent1"/>
                </a:solidFill>
                <a:latin typeface="Roboto" pitchFamily="2" charset="0"/>
                <a:ea typeface="Roboto" pitchFamily="2" charset="0"/>
              </a:defRPr>
            </a:lvl2pPr>
          </a:lstStyle>
          <a:p>
            <a:pPr lvl="0"/>
            <a:r>
              <a:rPr lang="en-US"/>
              <a:t>Subhead goes here</a:t>
            </a:r>
          </a:p>
        </p:txBody>
      </p:sp>
      <p:sp>
        <p:nvSpPr>
          <p:cNvPr id="9" name="Title 1"/>
          <p:cNvSpPr>
            <a:spLocks noGrp="1"/>
          </p:cNvSpPr>
          <p:nvPr>
            <p:ph type="title" hasCustomPrompt="1"/>
          </p:nvPr>
        </p:nvSpPr>
        <p:spPr>
          <a:xfrm>
            <a:off x="502919" y="246888"/>
            <a:ext cx="11198597" cy="484632"/>
          </a:xfrm>
        </p:spPr>
        <p:txBody>
          <a:bodyPr anchor="t" anchorCtr="0">
            <a:normAutofit/>
          </a:bodyPr>
          <a:lstStyle>
            <a:lvl1pPr>
              <a:defRPr sz="2800" b="0" i="0">
                <a:latin typeface="Arial" panose="020B0604020202020204" pitchFamily="34" charset="0"/>
                <a:ea typeface="Roboto Medium" panose="02000000000000000000" pitchFamily="2"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918731633"/>
      </p:ext>
    </p:extLst>
  </p:cSld>
  <p:clrMapOvr>
    <a:masterClrMapping/>
  </p:clrMapOvr>
  <p:extLst>
    <p:ext uri="{DCECCB84-F9BA-43D5-87BE-67443E8EF086}">
      <p15:sldGuideLst xmlns:p15="http://schemas.microsoft.com/office/powerpoint/2012/main">
        <p15:guide id="3" orient="horz" pos="2160">
          <p15:clr>
            <a:srgbClr val="FBAE40"/>
          </p15:clr>
        </p15:guide>
        <p15:guide id="4"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Agilent 16:9 Title Only">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1097280" y="6616700"/>
            <a:ext cx="1060704" cy="118872"/>
          </a:xfrm>
        </p:spPr>
        <p:txBody>
          <a:bodyPr/>
          <a:lstStyle>
            <a:lvl1pPr algn="l">
              <a:defRPr sz="800">
                <a:solidFill>
                  <a:schemeClr val="bg1"/>
                </a:solidFill>
              </a:defRPr>
            </a:lvl1pPr>
          </a:lstStyle>
          <a:p>
            <a:fld id="{24354A42-C7AF-42B9-A813-E0C51D250320}" type="datetime4">
              <a:rPr lang="en-US" smtClean="0"/>
              <a:t>July 11, 2022</a:t>
            </a:fld>
            <a:endParaRPr lang="en-US"/>
          </a:p>
        </p:txBody>
      </p:sp>
      <p:sp>
        <p:nvSpPr>
          <p:cNvPr id="5" name="Footer Placeholder 4"/>
          <p:cNvSpPr>
            <a:spLocks noGrp="1"/>
          </p:cNvSpPr>
          <p:nvPr>
            <p:ph type="ftr" sz="quarter" idx="11"/>
          </p:nvPr>
        </p:nvSpPr>
        <p:spPr>
          <a:xfrm>
            <a:off x="2615184" y="6619947"/>
            <a:ext cx="5394960" cy="118872"/>
          </a:xfrm>
        </p:spPr>
        <p:txBody>
          <a:bodyPr/>
          <a:lstStyle>
            <a:lvl1pPr algn="l">
              <a:defRPr sz="800">
                <a:solidFill>
                  <a:schemeClr val="bg1"/>
                </a:solidFill>
              </a:defRPr>
            </a:lvl1pPr>
          </a:lstStyle>
          <a:p>
            <a:r>
              <a:rPr lang="en-US"/>
              <a:t>For Research Use Only. Not for use in diagnostic procedures.       PR7000-8294</a:t>
            </a:r>
          </a:p>
        </p:txBody>
      </p:sp>
      <p:sp>
        <p:nvSpPr>
          <p:cNvPr id="6" name="Slide Number Placeholder 5"/>
          <p:cNvSpPr>
            <a:spLocks noGrp="1"/>
          </p:cNvSpPr>
          <p:nvPr>
            <p:ph type="sldNum" sz="quarter" idx="12"/>
          </p:nvPr>
        </p:nvSpPr>
        <p:spPr>
          <a:xfrm>
            <a:off x="502920" y="6620256"/>
            <a:ext cx="530352" cy="118872"/>
          </a:xfrm>
        </p:spPr>
        <p:txBody>
          <a:bodyPr/>
          <a:lstStyle>
            <a:lvl1pPr>
              <a:defRPr sz="800"/>
            </a:lvl1pPr>
          </a:lstStyle>
          <a:p>
            <a:fld id="{AE65C775-6ABF-4166-8964-564FC640F815}" type="slidenum">
              <a:rPr lang="en-US" smtClean="0"/>
              <a:t>‹#›</a:t>
            </a:fld>
            <a:endParaRPr lang="en-US"/>
          </a:p>
        </p:txBody>
      </p:sp>
      <p:sp>
        <p:nvSpPr>
          <p:cNvPr id="9" name="Title 1"/>
          <p:cNvSpPr>
            <a:spLocks noGrp="1"/>
          </p:cNvSpPr>
          <p:nvPr>
            <p:ph type="title" hasCustomPrompt="1"/>
          </p:nvPr>
        </p:nvSpPr>
        <p:spPr>
          <a:xfrm>
            <a:off x="502919" y="246888"/>
            <a:ext cx="11198597" cy="923544"/>
          </a:xfrm>
        </p:spPr>
        <p:txBody>
          <a:bodyPr anchor="t" anchorCtr="0">
            <a:normAutofit/>
          </a:bodyPr>
          <a:lstStyle>
            <a:lvl1pPr>
              <a:defRPr sz="2800" b="0" i="0">
                <a:latin typeface="Arial" panose="020B0604020202020204" pitchFamily="34" charset="0"/>
                <a:ea typeface="Roboto Medium" panose="02000000000000000000" pitchFamily="2"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207258443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Agilent 16:9 Title Sub Only">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1097280" y="6616700"/>
            <a:ext cx="1060704" cy="118872"/>
          </a:xfrm>
        </p:spPr>
        <p:txBody>
          <a:bodyPr/>
          <a:lstStyle>
            <a:lvl1pPr algn="l">
              <a:defRPr sz="800">
                <a:solidFill>
                  <a:schemeClr val="bg1"/>
                </a:solidFill>
              </a:defRPr>
            </a:lvl1pPr>
          </a:lstStyle>
          <a:p>
            <a:fld id="{70A3A326-FEAC-44F1-8B7B-F429ECDAE9F6}" type="datetime4">
              <a:rPr lang="en-US" smtClean="0"/>
              <a:t>July 11, 2022</a:t>
            </a:fld>
            <a:endParaRPr lang="en-US"/>
          </a:p>
        </p:txBody>
      </p:sp>
      <p:sp>
        <p:nvSpPr>
          <p:cNvPr id="5" name="Footer Placeholder 4"/>
          <p:cNvSpPr>
            <a:spLocks noGrp="1"/>
          </p:cNvSpPr>
          <p:nvPr>
            <p:ph type="ftr" sz="quarter" idx="11"/>
          </p:nvPr>
        </p:nvSpPr>
        <p:spPr>
          <a:xfrm>
            <a:off x="2615184" y="6619947"/>
            <a:ext cx="5394960" cy="118872"/>
          </a:xfrm>
        </p:spPr>
        <p:txBody>
          <a:bodyPr/>
          <a:lstStyle>
            <a:lvl1pPr algn="l">
              <a:defRPr sz="800">
                <a:solidFill>
                  <a:schemeClr val="bg1"/>
                </a:solidFill>
              </a:defRPr>
            </a:lvl1pPr>
          </a:lstStyle>
          <a:p>
            <a:r>
              <a:rPr lang="en-US"/>
              <a:t>For Research Use Only. Not for use in diagnostic procedures.       PR7000-8294</a:t>
            </a:r>
          </a:p>
        </p:txBody>
      </p:sp>
      <p:sp>
        <p:nvSpPr>
          <p:cNvPr id="6" name="Slide Number Placeholder 5"/>
          <p:cNvSpPr>
            <a:spLocks noGrp="1"/>
          </p:cNvSpPr>
          <p:nvPr>
            <p:ph type="sldNum" sz="quarter" idx="12"/>
          </p:nvPr>
        </p:nvSpPr>
        <p:spPr>
          <a:xfrm>
            <a:off x="502920" y="6620256"/>
            <a:ext cx="530352" cy="118872"/>
          </a:xfrm>
        </p:spPr>
        <p:txBody>
          <a:bodyPr/>
          <a:lstStyle>
            <a:lvl1pPr>
              <a:defRPr sz="800"/>
            </a:lvl1pPr>
          </a:lstStyle>
          <a:p>
            <a:fld id="{AE65C775-6ABF-4166-8964-564FC640F815}" type="slidenum">
              <a:rPr lang="en-US" smtClean="0"/>
              <a:t>‹#›</a:t>
            </a:fld>
            <a:endParaRPr lang="en-US"/>
          </a:p>
        </p:txBody>
      </p:sp>
      <p:sp>
        <p:nvSpPr>
          <p:cNvPr id="59" name="Text Placeholder 58"/>
          <p:cNvSpPr>
            <a:spLocks noGrp="1"/>
          </p:cNvSpPr>
          <p:nvPr>
            <p:ph type="body" sz="quarter" idx="13" hasCustomPrompt="1"/>
          </p:nvPr>
        </p:nvSpPr>
        <p:spPr>
          <a:xfrm>
            <a:off x="503238" y="722247"/>
            <a:ext cx="11198284" cy="390099"/>
          </a:xfrm>
        </p:spPr>
        <p:txBody>
          <a:bodyPr/>
          <a:lstStyle>
            <a:lvl1pPr>
              <a:defRPr sz="2400">
                <a:solidFill>
                  <a:schemeClr val="tx2"/>
                </a:solidFill>
                <a:latin typeface="Arial" panose="020B0604020202020204" pitchFamily="34" charset="0"/>
                <a:ea typeface="Roboto" pitchFamily="2" charset="0"/>
              </a:defRPr>
            </a:lvl1pPr>
            <a:lvl2pPr>
              <a:defRPr>
                <a:solidFill>
                  <a:schemeClr val="tx2"/>
                </a:solidFill>
                <a:latin typeface="Arial" panose="020B0604020202020204" pitchFamily="34" charset="0"/>
                <a:ea typeface="Roboto" pitchFamily="2" charset="0"/>
              </a:defRPr>
            </a:lvl2pPr>
          </a:lstStyle>
          <a:p>
            <a:pPr lvl="0"/>
            <a:r>
              <a:rPr lang="en-US"/>
              <a:t>Subhead goes here</a:t>
            </a:r>
          </a:p>
          <a:p>
            <a:pPr lvl="1"/>
            <a:endParaRPr lang="en-US"/>
          </a:p>
        </p:txBody>
      </p:sp>
      <p:sp>
        <p:nvSpPr>
          <p:cNvPr id="9" name="Title 1"/>
          <p:cNvSpPr>
            <a:spLocks noGrp="1"/>
          </p:cNvSpPr>
          <p:nvPr>
            <p:ph type="title" hasCustomPrompt="1"/>
          </p:nvPr>
        </p:nvSpPr>
        <p:spPr>
          <a:xfrm>
            <a:off x="502919" y="246888"/>
            <a:ext cx="11198597" cy="484632"/>
          </a:xfrm>
        </p:spPr>
        <p:txBody>
          <a:bodyPr anchor="t" anchorCtr="0">
            <a:normAutofit/>
          </a:bodyPr>
          <a:lstStyle>
            <a:lvl1pPr>
              <a:defRPr sz="2800" b="0" i="0">
                <a:latin typeface="Arial" panose="020B0604020202020204" pitchFamily="34" charset="0"/>
                <a:ea typeface="Roboto Medium" panose="02000000000000000000" pitchFamily="2"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274811025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Agilent 16:9 Blank">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1097280" y="6616700"/>
            <a:ext cx="1060704" cy="118872"/>
          </a:xfrm>
        </p:spPr>
        <p:txBody>
          <a:bodyPr/>
          <a:lstStyle>
            <a:lvl1pPr algn="l">
              <a:defRPr sz="800">
                <a:solidFill>
                  <a:schemeClr val="bg1"/>
                </a:solidFill>
              </a:defRPr>
            </a:lvl1pPr>
          </a:lstStyle>
          <a:p>
            <a:fld id="{CC906997-273A-416E-8028-27C0B3D8AA83}" type="datetime4">
              <a:rPr lang="en-US" smtClean="0"/>
              <a:t>July 11, 2022</a:t>
            </a:fld>
            <a:endParaRPr lang="en-US"/>
          </a:p>
        </p:txBody>
      </p:sp>
      <p:sp>
        <p:nvSpPr>
          <p:cNvPr id="5" name="Footer Placeholder 4"/>
          <p:cNvSpPr>
            <a:spLocks noGrp="1"/>
          </p:cNvSpPr>
          <p:nvPr>
            <p:ph type="ftr" sz="quarter" idx="11"/>
          </p:nvPr>
        </p:nvSpPr>
        <p:spPr>
          <a:xfrm>
            <a:off x="2615184" y="6619947"/>
            <a:ext cx="5394960" cy="118872"/>
          </a:xfrm>
        </p:spPr>
        <p:txBody>
          <a:bodyPr/>
          <a:lstStyle>
            <a:lvl1pPr algn="l">
              <a:defRPr sz="800">
                <a:solidFill>
                  <a:schemeClr val="bg1"/>
                </a:solidFill>
              </a:defRPr>
            </a:lvl1pPr>
          </a:lstStyle>
          <a:p>
            <a:r>
              <a:rPr lang="en-US"/>
              <a:t>For Research Use Only. Not for use in diagnostic procedures.       PR7000-8294</a:t>
            </a:r>
          </a:p>
        </p:txBody>
      </p:sp>
      <p:sp>
        <p:nvSpPr>
          <p:cNvPr id="6" name="Slide Number Placeholder 5"/>
          <p:cNvSpPr>
            <a:spLocks noGrp="1"/>
          </p:cNvSpPr>
          <p:nvPr>
            <p:ph type="sldNum" sz="quarter" idx="12"/>
          </p:nvPr>
        </p:nvSpPr>
        <p:spPr>
          <a:xfrm>
            <a:off x="502920" y="6620256"/>
            <a:ext cx="530352" cy="118872"/>
          </a:xfrm>
        </p:spPr>
        <p:txBody>
          <a:bodyPr/>
          <a:lstStyle>
            <a:lvl1pPr>
              <a:defRPr sz="800"/>
            </a:lvl1pPr>
          </a:lstStyle>
          <a:p>
            <a:fld id="{AE65C775-6ABF-4166-8964-564FC640F815}" type="slidenum">
              <a:rPr lang="en-US" smtClean="0"/>
              <a:t>‹#›</a:t>
            </a:fld>
            <a:endParaRPr lang="en-US"/>
          </a:p>
        </p:txBody>
      </p:sp>
    </p:spTree>
    <p:extLst>
      <p:ext uri="{BB962C8B-B14F-4D97-AF65-F5344CB8AC3E}">
        <p14:creationId xmlns:p14="http://schemas.microsoft.com/office/powerpoint/2010/main" val="273851745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p:cSld name="Agilent 16:9 Divider">
    <p:bg>
      <p:bgPr>
        <a:solidFill>
          <a:schemeClr val="bg1"/>
        </a:solidFill>
        <a:effectLst/>
      </p:bgPr>
    </p:bg>
    <p:spTree>
      <p:nvGrpSpPr>
        <p:cNvPr id="1" name=""/>
        <p:cNvGrpSpPr/>
        <p:nvPr/>
      </p:nvGrpSpPr>
      <p:grpSpPr>
        <a:xfrm>
          <a:off x="0" y="0"/>
          <a:ext cx="0" cy="0"/>
          <a:chOff x="0" y="0"/>
          <a:chExt cx="0" cy="0"/>
        </a:xfrm>
      </p:grpSpPr>
      <p:sp>
        <p:nvSpPr>
          <p:cNvPr id="15" name="Rectangle 14"/>
          <p:cNvSpPr/>
          <p:nvPr/>
        </p:nvSpPr>
        <p:spPr>
          <a:xfrm>
            <a:off x="3658171" y="2752035"/>
            <a:ext cx="304797" cy="373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latin typeface="Arial" panose="020B0604020202020204" pitchFamily="34" charset="0"/>
            </a:endParaRPr>
          </a:p>
        </p:txBody>
      </p:sp>
      <p:sp>
        <p:nvSpPr>
          <p:cNvPr id="18" name="Rectangle 17"/>
          <p:cNvSpPr/>
          <p:nvPr/>
        </p:nvSpPr>
        <p:spPr>
          <a:xfrm>
            <a:off x="4862820" y="2752035"/>
            <a:ext cx="7024380" cy="37334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latin typeface="Arial" panose="020B0604020202020204" pitchFamily="34" charset="0"/>
            </a:endParaRPr>
          </a:p>
        </p:txBody>
      </p:sp>
      <p:sp>
        <p:nvSpPr>
          <p:cNvPr id="17" name="Rectangle 16"/>
          <p:cNvSpPr/>
          <p:nvPr/>
        </p:nvSpPr>
        <p:spPr>
          <a:xfrm>
            <a:off x="-2" y="2752035"/>
            <a:ext cx="3663924" cy="37334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latin typeface="Arial" panose="020B0604020202020204" pitchFamily="34" charset="0"/>
            </a:endParaRPr>
          </a:p>
        </p:txBody>
      </p:sp>
      <p:sp>
        <p:nvSpPr>
          <p:cNvPr id="2" name="Title 1"/>
          <p:cNvSpPr>
            <a:spLocks noGrp="1"/>
          </p:cNvSpPr>
          <p:nvPr>
            <p:ph type="title" hasCustomPrompt="1"/>
          </p:nvPr>
        </p:nvSpPr>
        <p:spPr>
          <a:xfrm>
            <a:off x="485098" y="386498"/>
            <a:ext cx="11198901" cy="1362075"/>
          </a:xfrm>
        </p:spPr>
        <p:txBody>
          <a:bodyPr anchor="b" anchorCtr="0">
            <a:noAutofit/>
          </a:bodyPr>
          <a:lstStyle>
            <a:lvl1pPr>
              <a:defRPr sz="2800" b="0" cap="none" baseline="0">
                <a:solidFill>
                  <a:schemeClr val="accent1"/>
                </a:solidFill>
                <a:latin typeface="Arial" panose="020B0604020202020204" pitchFamily="34" charset="0"/>
                <a:ea typeface="Roboto Medium" panose="02000000000000000000" pitchFamily="2"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85098" y="1748574"/>
            <a:ext cx="11198901" cy="861496"/>
          </a:xfrm>
        </p:spPr>
        <p:txBody>
          <a:bodyPr>
            <a:normAutofit/>
          </a:bodyPr>
          <a:lstStyle>
            <a:lvl1pPr marL="0" indent="0">
              <a:buNone/>
              <a:defRPr sz="2600">
                <a:solidFill>
                  <a:schemeClr val="tx1"/>
                </a:solidFill>
                <a:latin typeface="Arial" panose="020B0604020202020204" pitchFamily="34" charset="0"/>
                <a:ea typeface="Roboto Light" panose="02000000000000000000" pitchFamily="2" charset="0"/>
                <a:cs typeface="Arial" panose="020B060402020202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bwMode="gray">
          <a:xfrm>
            <a:off x="1097280" y="6621625"/>
            <a:ext cx="1060704" cy="118872"/>
          </a:xfrm>
        </p:spPr>
        <p:txBody>
          <a:bodyPr/>
          <a:lstStyle>
            <a:lvl1pPr algn="l">
              <a:defRPr sz="800">
                <a:solidFill>
                  <a:schemeClr val="tx2"/>
                </a:solidFill>
              </a:defRPr>
            </a:lvl1pPr>
          </a:lstStyle>
          <a:p>
            <a:fld id="{269391A1-17E7-485E-AB99-A311B9C1AA36}" type="datetime4">
              <a:rPr lang="en-US" smtClean="0"/>
              <a:t>July 11, 2022</a:t>
            </a:fld>
            <a:endParaRPr lang="en-US"/>
          </a:p>
        </p:txBody>
      </p:sp>
      <p:sp>
        <p:nvSpPr>
          <p:cNvPr id="5" name="Footer Placeholder 4"/>
          <p:cNvSpPr>
            <a:spLocks noGrp="1"/>
          </p:cNvSpPr>
          <p:nvPr>
            <p:ph type="ftr" sz="quarter" idx="11"/>
          </p:nvPr>
        </p:nvSpPr>
        <p:spPr bwMode="gray">
          <a:xfrm>
            <a:off x="2615184" y="6621625"/>
            <a:ext cx="5212080" cy="118872"/>
          </a:xfrm>
        </p:spPr>
        <p:txBody>
          <a:bodyPr/>
          <a:lstStyle>
            <a:lvl1pPr algn="l">
              <a:defRPr sz="800">
                <a:solidFill>
                  <a:schemeClr val="tx2"/>
                </a:solidFill>
              </a:defRPr>
            </a:lvl1pPr>
          </a:lstStyle>
          <a:p>
            <a:r>
              <a:rPr lang="en-US"/>
              <a:t>For Research Use Only. Not for use in diagnostic procedures.       PR7000-8294</a:t>
            </a:r>
          </a:p>
        </p:txBody>
      </p:sp>
      <p:sp>
        <p:nvSpPr>
          <p:cNvPr id="6" name="Slide Number Placeholder 5"/>
          <p:cNvSpPr>
            <a:spLocks noGrp="1"/>
          </p:cNvSpPr>
          <p:nvPr>
            <p:ph type="sldNum" sz="quarter" idx="12"/>
          </p:nvPr>
        </p:nvSpPr>
        <p:spPr bwMode="gray">
          <a:xfrm>
            <a:off x="502920" y="6621625"/>
            <a:ext cx="530352" cy="118872"/>
          </a:xfrm>
        </p:spPr>
        <p:txBody>
          <a:bodyPr/>
          <a:lstStyle>
            <a:lvl1pPr>
              <a:defRPr sz="800" b="1" i="0">
                <a:solidFill>
                  <a:schemeClr val="tx2"/>
                </a:solidFill>
                <a:latin typeface="Arial" panose="020B0604020202020204" pitchFamily="34" charset="0"/>
                <a:ea typeface="Roboto" pitchFamily="2" charset="0"/>
                <a:cs typeface="Arial" panose="020B0604020202020204" pitchFamily="34" charset="0"/>
              </a:defRPr>
            </a:lvl1pPr>
          </a:lstStyle>
          <a:p>
            <a:fld id="{AE65C775-6ABF-4166-8964-564FC640F815}" type="slidenum">
              <a:rPr lang="en-US" smtClean="0"/>
              <a:t>‹#›</a:t>
            </a:fld>
            <a:endParaRPr lang="en-US"/>
          </a:p>
        </p:txBody>
      </p:sp>
      <p:sp>
        <p:nvSpPr>
          <p:cNvPr id="19" name="Rectangle 18"/>
          <p:cNvSpPr/>
          <p:nvPr/>
        </p:nvSpPr>
        <p:spPr>
          <a:xfrm>
            <a:off x="11887199" y="2752035"/>
            <a:ext cx="304799" cy="373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latin typeface="Arial" panose="020B0604020202020204" pitchFamily="34" charset="0"/>
            </a:endParaRPr>
          </a:p>
        </p:txBody>
      </p:sp>
      <p:sp>
        <p:nvSpPr>
          <p:cNvPr id="31" name="Rectangle 30"/>
          <p:cNvSpPr/>
          <p:nvPr/>
        </p:nvSpPr>
        <p:spPr>
          <a:xfrm>
            <a:off x="3962969" y="2752035"/>
            <a:ext cx="899851" cy="37334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latin typeface="Arial" panose="020B0604020202020204" pitchFamily="34" charset="0"/>
            </a:endParaRPr>
          </a:p>
        </p:txBody>
      </p:sp>
      <p:sp>
        <p:nvSpPr>
          <p:cNvPr id="30" name="AutoShape 3"/>
          <p:cNvSpPr>
            <a:spLocks noChangeAspect="1" noChangeArrowheads="1" noTextEdit="1"/>
          </p:cNvSpPr>
          <p:nvPr/>
        </p:nvSpPr>
        <p:spPr bwMode="auto">
          <a:xfrm>
            <a:off x="7498971" y="532271"/>
            <a:ext cx="2171700" cy="909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33" name="Rectangle 32"/>
          <p:cNvSpPr/>
          <p:nvPr/>
        </p:nvSpPr>
        <p:spPr>
          <a:xfrm>
            <a:off x="11887199" y="2752035"/>
            <a:ext cx="304799" cy="373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latin typeface="Arial" panose="020B0604020202020204" pitchFamily="34" charset="0"/>
            </a:endParaRP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 y="6494483"/>
            <a:ext cx="12190476" cy="371429"/>
          </a:xfrm>
          <a:prstGeom prst="rect">
            <a:avLst/>
          </a:prstGeom>
        </p:spPr>
      </p:pic>
    </p:spTree>
    <p:extLst>
      <p:ext uri="{BB962C8B-B14F-4D97-AF65-F5344CB8AC3E}">
        <p14:creationId xmlns:p14="http://schemas.microsoft.com/office/powerpoint/2010/main" val="3062528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Agilent 16:9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2919" y="246887"/>
            <a:ext cx="11198597" cy="926767"/>
          </a:xfrm>
        </p:spPr>
        <p:txBody>
          <a:bodyPr anchor="t" anchorCtr="0">
            <a:normAutofit/>
          </a:bodyPr>
          <a:lstStyle>
            <a:lvl1pPr>
              <a:defRPr sz="2800" b="0" i="0">
                <a:latin typeface="Arial" panose="020B0604020202020204" pitchFamily="34" charset="0"/>
                <a:ea typeface="Roboto Medium" panose="02000000000000000000" pitchFamily="2"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502919" y="1289304"/>
            <a:ext cx="11198597" cy="4672584"/>
          </a:xfrm>
        </p:spPr>
        <p:txBody>
          <a:bodyPr/>
          <a:lstStyle>
            <a:lvl1pPr>
              <a:defRPr>
                <a:latin typeface="Arial" panose="020B0604020202020204" pitchFamily="34" charset="0"/>
              </a:defRPr>
            </a:lvl1pPr>
            <a:lvl2pPr marL="182563" indent="-182563">
              <a:defRPr>
                <a:latin typeface="Arial" panose="020B0604020202020204" pitchFamily="34" charset="0"/>
              </a:defRPr>
            </a:lvl2pPr>
            <a:lvl3pPr marL="457200" indent="-209550">
              <a:defRPr>
                <a:latin typeface="Arial" panose="020B0604020202020204" pitchFamily="34" charset="0"/>
              </a:defRPr>
            </a:lvl3pPr>
            <a:lvl4pPr marL="630238" indent="-168275">
              <a:defRPr>
                <a:latin typeface="Arial" panose="020B0604020202020204" pitchFamily="34" charset="0"/>
              </a:defRPr>
            </a:lvl4pPr>
            <a:lvl5pPr marL="854075" indent="-182563">
              <a:defRPr>
                <a:latin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97280" y="6616700"/>
            <a:ext cx="1060704" cy="118872"/>
          </a:xfrm>
        </p:spPr>
        <p:txBody>
          <a:bodyPr/>
          <a:lstStyle>
            <a:lvl1pPr algn="l">
              <a:defRPr sz="800">
                <a:solidFill>
                  <a:schemeClr val="bg1"/>
                </a:solidFill>
              </a:defRPr>
            </a:lvl1pPr>
          </a:lstStyle>
          <a:p>
            <a:fld id="{46514385-B50C-416B-9952-E549B91D11FA}" type="datetime4">
              <a:rPr lang="en-US" smtClean="0"/>
              <a:t>July 11, 2022</a:t>
            </a:fld>
            <a:endParaRPr lang="en-US"/>
          </a:p>
        </p:txBody>
      </p:sp>
      <p:sp>
        <p:nvSpPr>
          <p:cNvPr id="6" name="Slide Number Placeholder 5"/>
          <p:cNvSpPr>
            <a:spLocks noGrp="1"/>
          </p:cNvSpPr>
          <p:nvPr>
            <p:ph type="sldNum" sz="quarter" idx="12"/>
          </p:nvPr>
        </p:nvSpPr>
        <p:spPr>
          <a:xfrm>
            <a:off x="502920" y="6620256"/>
            <a:ext cx="530352" cy="118872"/>
          </a:xfrm>
        </p:spPr>
        <p:txBody>
          <a:bodyPr/>
          <a:lstStyle>
            <a:lvl1pPr>
              <a:defRPr sz="800"/>
            </a:lvl1pPr>
          </a:lstStyle>
          <a:p>
            <a:fld id="{CBD803B2-A378-42BD-B5EC-F7748F169FE0}" type="slidenum">
              <a:rPr lang="en-US" smtClean="0"/>
              <a:pPr/>
              <a:t>‹#›</a:t>
            </a:fld>
            <a:endParaRPr lang="en-US"/>
          </a:p>
        </p:txBody>
      </p:sp>
      <p:sp>
        <p:nvSpPr>
          <p:cNvPr id="7" name="Footer Placeholder 4">
            <a:extLst>
              <a:ext uri="{FF2B5EF4-FFF2-40B4-BE49-F238E27FC236}">
                <a16:creationId xmlns:a16="http://schemas.microsoft.com/office/drawing/2014/main" id="{62261127-DFA2-4E88-81BF-8EE1C7D8C239}"/>
              </a:ext>
            </a:extLst>
          </p:cNvPr>
          <p:cNvSpPr>
            <a:spLocks noGrp="1"/>
          </p:cNvSpPr>
          <p:nvPr>
            <p:ph type="ftr" sz="quarter" idx="11"/>
          </p:nvPr>
        </p:nvSpPr>
        <p:spPr>
          <a:xfrm>
            <a:off x="2615184" y="6619947"/>
            <a:ext cx="5394960" cy="118872"/>
          </a:xfrm>
          <a:prstGeom prst="rect">
            <a:avLst/>
          </a:prstGeom>
        </p:spPr>
        <p:txBody>
          <a:bodyPr/>
          <a:lstStyle>
            <a:lvl1pPr algn="l">
              <a:defRPr sz="800">
                <a:solidFill>
                  <a:schemeClr val="bg1"/>
                </a:solidFill>
              </a:defRPr>
            </a:lvl1pPr>
          </a:lstStyle>
          <a:p>
            <a:r>
              <a:rPr lang="en-US"/>
              <a:t>For Research Use Only. Not for use in diagnostic procedures.       PR7000-8294</a:t>
            </a:r>
          </a:p>
        </p:txBody>
      </p:sp>
    </p:spTree>
    <p:extLst>
      <p:ext uri="{BB962C8B-B14F-4D97-AF65-F5344CB8AC3E}">
        <p14:creationId xmlns:p14="http://schemas.microsoft.com/office/powerpoint/2010/main" val="335548408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p:cSld name="Agilent 16:9 Divider 1 Image">
    <p:spTree>
      <p:nvGrpSpPr>
        <p:cNvPr id="1" name=""/>
        <p:cNvGrpSpPr/>
        <p:nvPr/>
      </p:nvGrpSpPr>
      <p:grpSpPr>
        <a:xfrm>
          <a:off x="0" y="0"/>
          <a:ext cx="0" cy="0"/>
          <a:chOff x="0" y="0"/>
          <a:chExt cx="0" cy="0"/>
        </a:xfrm>
      </p:grpSpPr>
      <p:sp>
        <p:nvSpPr>
          <p:cNvPr id="17" name="Rectangle 16"/>
          <p:cNvSpPr/>
          <p:nvPr/>
        </p:nvSpPr>
        <p:spPr>
          <a:xfrm>
            <a:off x="3658171" y="2752035"/>
            <a:ext cx="304797" cy="373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latin typeface="Arial" panose="020B0604020202020204" pitchFamily="34" charset="0"/>
            </a:endParaRPr>
          </a:p>
        </p:txBody>
      </p:sp>
      <p:sp>
        <p:nvSpPr>
          <p:cNvPr id="3" name="Picture Placeholder 2"/>
          <p:cNvSpPr>
            <a:spLocks noGrp="1"/>
          </p:cNvSpPr>
          <p:nvPr>
            <p:ph type="pic" sz="quarter" idx="16"/>
          </p:nvPr>
        </p:nvSpPr>
        <p:spPr>
          <a:xfrm>
            <a:off x="4862819" y="2752035"/>
            <a:ext cx="7024379" cy="3733460"/>
          </a:xfrm>
        </p:spPr>
        <p:txBody>
          <a:bodyPr/>
          <a:lstStyle>
            <a:lvl1pPr>
              <a:defRPr/>
            </a:lvl1pPr>
          </a:lstStyle>
          <a:p>
            <a:r>
              <a:rPr lang="en-US"/>
              <a:t>Click icon to add picture</a:t>
            </a:r>
          </a:p>
        </p:txBody>
      </p:sp>
      <p:sp>
        <p:nvSpPr>
          <p:cNvPr id="21" name="Rectangle 20"/>
          <p:cNvSpPr/>
          <p:nvPr/>
        </p:nvSpPr>
        <p:spPr>
          <a:xfrm>
            <a:off x="-2" y="2752035"/>
            <a:ext cx="3663924" cy="37334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latin typeface="Arial" panose="020B0604020202020204" pitchFamily="34" charset="0"/>
            </a:endParaRPr>
          </a:p>
        </p:txBody>
      </p:sp>
      <p:sp>
        <p:nvSpPr>
          <p:cNvPr id="22" name="Rectangle 21"/>
          <p:cNvSpPr/>
          <p:nvPr/>
        </p:nvSpPr>
        <p:spPr>
          <a:xfrm>
            <a:off x="11887199" y="2752035"/>
            <a:ext cx="304799" cy="37334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latin typeface="Arial" panose="020B0604020202020204" pitchFamily="34" charset="0"/>
            </a:endParaRPr>
          </a:p>
        </p:txBody>
      </p:sp>
      <p:sp>
        <p:nvSpPr>
          <p:cNvPr id="23" name="Rectangle 22"/>
          <p:cNvSpPr/>
          <p:nvPr/>
        </p:nvSpPr>
        <p:spPr>
          <a:xfrm>
            <a:off x="3962969" y="2752035"/>
            <a:ext cx="899851" cy="37334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latin typeface="Arial" panose="020B0604020202020204" pitchFamily="34" charset="0"/>
            </a:endParaRPr>
          </a:p>
        </p:txBody>
      </p:sp>
      <p:sp>
        <p:nvSpPr>
          <p:cNvPr id="8" name="Title 1"/>
          <p:cNvSpPr>
            <a:spLocks noGrp="1"/>
          </p:cNvSpPr>
          <p:nvPr>
            <p:ph type="title" hasCustomPrompt="1"/>
          </p:nvPr>
        </p:nvSpPr>
        <p:spPr>
          <a:xfrm>
            <a:off x="485098" y="386498"/>
            <a:ext cx="11198901" cy="1362075"/>
          </a:xfrm>
        </p:spPr>
        <p:txBody>
          <a:bodyPr anchor="b" anchorCtr="0">
            <a:noAutofit/>
          </a:bodyPr>
          <a:lstStyle>
            <a:lvl1pPr>
              <a:defRPr sz="2800" b="0" cap="none" baseline="0">
                <a:solidFill>
                  <a:schemeClr val="accent1"/>
                </a:solidFill>
                <a:latin typeface="Arial" panose="020B0604020202020204" pitchFamily="34" charset="0"/>
                <a:ea typeface="Roboto Medium" panose="02000000000000000000" pitchFamily="2" charset="0"/>
                <a:cs typeface="Arial" panose="020B0604020202020204" pitchFamily="34" charset="0"/>
              </a:defRPr>
            </a:lvl1pPr>
          </a:lstStyle>
          <a:p>
            <a:r>
              <a:rPr lang="en-US"/>
              <a:t>Click to Edit Master Title Style</a:t>
            </a:r>
          </a:p>
        </p:txBody>
      </p:sp>
      <p:sp>
        <p:nvSpPr>
          <p:cNvPr id="9" name="Text Placeholder 2"/>
          <p:cNvSpPr>
            <a:spLocks noGrp="1"/>
          </p:cNvSpPr>
          <p:nvPr>
            <p:ph type="body" idx="1"/>
          </p:nvPr>
        </p:nvSpPr>
        <p:spPr>
          <a:xfrm>
            <a:off x="485098" y="1748573"/>
            <a:ext cx="11198901" cy="861496"/>
          </a:xfrm>
        </p:spPr>
        <p:txBody>
          <a:bodyPr>
            <a:normAutofit/>
          </a:bodyPr>
          <a:lstStyle>
            <a:lvl1pPr marL="0" indent="0">
              <a:buNone/>
              <a:defRPr sz="2600">
                <a:solidFill>
                  <a:schemeClr val="tx1"/>
                </a:solidFill>
                <a:latin typeface="Arial" panose="020B0604020202020204" pitchFamily="34" charset="0"/>
                <a:ea typeface="Roboto Light" panose="02000000000000000000" pitchFamily="2" charset="0"/>
                <a:cs typeface="Arial" panose="020B060402020202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10" name="Date Placeholder 3"/>
          <p:cNvSpPr>
            <a:spLocks noGrp="1"/>
          </p:cNvSpPr>
          <p:nvPr>
            <p:ph type="dt" sz="half" idx="10"/>
          </p:nvPr>
        </p:nvSpPr>
        <p:spPr bwMode="gray">
          <a:xfrm>
            <a:off x="1097280" y="6621625"/>
            <a:ext cx="1060704" cy="118872"/>
          </a:xfrm>
        </p:spPr>
        <p:txBody>
          <a:bodyPr/>
          <a:lstStyle>
            <a:lvl1pPr algn="l">
              <a:defRPr sz="800">
                <a:solidFill>
                  <a:schemeClr val="tx2"/>
                </a:solidFill>
              </a:defRPr>
            </a:lvl1pPr>
          </a:lstStyle>
          <a:p>
            <a:fld id="{49DE5DB3-2B85-4AB3-AC8E-FF76CE39886E}" type="datetime4">
              <a:rPr lang="en-US" smtClean="0"/>
              <a:t>July 11, 2022</a:t>
            </a:fld>
            <a:endParaRPr lang="en-US"/>
          </a:p>
        </p:txBody>
      </p:sp>
      <p:sp>
        <p:nvSpPr>
          <p:cNvPr id="11" name="Footer Placeholder 4"/>
          <p:cNvSpPr>
            <a:spLocks noGrp="1"/>
          </p:cNvSpPr>
          <p:nvPr>
            <p:ph type="ftr" sz="quarter" idx="11"/>
          </p:nvPr>
        </p:nvSpPr>
        <p:spPr bwMode="gray">
          <a:xfrm>
            <a:off x="2615184" y="6621625"/>
            <a:ext cx="5212080" cy="118872"/>
          </a:xfrm>
        </p:spPr>
        <p:txBody>
          <a:bodyPr/>
          <a:lstStyle>
            <a:lvl1pPr algn="l">
              <a:defRPr sz="800">
                <a:solidFill>
                  <a:schemeClr val="tx2"/>
                </a:solidFill>
              </a:defRPr>
            </a:lvl1pPr>
          </a:lstStyle>
          <a:p>
            <a:r>
              <a:rPr lang="en-US"/>
              <a:t>For Research Use Only. Not for use in diagnostic procedures.       PR7000-8294</a:t>
            </a:r>
          </a:p>
        </p:txBody>
      </p:sp>
      <p:sp>
        <p:nvSpPr>
          <p:cNvPr id="12" name="Slide Number Placeholder 5"/>
          <p:cNvSpPr>
            <a:spLocks noGrp="1"/>
          </p:cNvSpPr>
          <p:nvPr>
            <p:ph type="sldNum" sz="quarter" idx="12"/>
          </p:nvPr>
        </p:nvSpPr>
        <p:spPr bwMode="gray">
          <a:xfrm>
            <a:off x="502920" y="6621625"/>
            <a:ext cx="530352" cy="118872"/>
          </a:xfrm>
        </p:spPr>
        <p:txBody>
          <a:bodyPr/>
          <a:lstStyle>
            <a:lvl1pPr>
              <a:defRPr sz="800" b="1" i="0">
                <a:solidFill>
                  <a:schemeClr val="tx2"/>
                </a:solidFill>
                <a:latin typeface="Arial" panose="020B0604020202020204" pitchFamily="34" charset="0"/>
                <a:ea typeface="Roboto" pitchFamily="2" charset="0"/>
                <a:cs typeface="Arial" panose="020B0604020202020204" pitchFamily="34" charset="0"/>
              </a:defRPr>
            </a:lvl1pPr>
          </a:lstStyle>
          <a:p>
            <a:fld id="{AE65C775-6ABF-4166-8964-564FC640F815}" type="slidenum">
              <a:rPr lang="en-US" smtClean="0"/>
              <a:t>‹#›</a:t>
            </a:fld>
            <a:endParaRPr lang="en-US"/>
          </a:p>
        </p:txBody>
      </p:sp>
      <p:pic>
        <p:nvPicPr>
          <p:cNvPr id="31" name="Picture 3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 y="6494483"/>
            <a:ext cx="12190476" cy="371429"/>
          </a:xfrm>
          <a:prstGeom prst="rect">
            <a:avLst/>
          </a:prstGeom>
        </p:spPr>
      </p:pic>
    </p:spTree>
    <p:extLst>
      <p:ext uri="{BB962C8B-B14F-4D97-AF65-F5344CB8AC3E}">
        <p14:creationId xmlns:p14="http://schemas.microsoft.com/office/powerpoint/2010/main" val="264014587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p:cSld name="Agilent 16:9 Divider 2 Image">
    <p:bg>
      <p:bgPr>
        <a:solidFill>
          <a:schemeClr val="bg1"/>
        </a:solidFill>
        <a:effectLst/>
      </p:bgPr>
    </p:bg>
    <p:spTree>
      <p:nvGrpSpPr>
        <p:cNvPr id="1" name=""/>
        <p:cNvGrpSpPr/>
        <p:nvPr/>
      </p:nvGrpSpPr>
      <p:grpSpPr>
        <a:xfrm>
          <a:off x="0" y="0"/>
          <a:ext cx="0" cy="0"/>
          <a:chOff x="0" y="0"/>
          <a:chExt cx="0" cy="0"/>
        </a:xfrm>
      </p:grpSpPr>
      <p:sp>
        <p:nvSpPr>
          <p:cNvPr id="26" name="Picture Placeholder 2"/>
          <p:cNvSpPr>
            <a:spLocks noGrp="1"/>
          </p:cNvSpPr>
          <p:nvPr>
            <p:ph type="pic" sz="quarter" idx="17"/>
          </p:nvPr>
        </p:nvSpPr>
        <p:spPr>
          <a:xfrm>
            <a:off x="-1" y="2752035"/>
            <a:ext cx="3663924" cy="3733460"/>
          </a:xfrm>
        </p:spPr>
        <p:txBody>
          <a:bodyPr/>
          <a:lstStyle>
            <a:lvl1pPr>
              <a:defRPr/>
            </a:lvl1pPr>
          </a:lstStyle>
          <a:p>
            <a:r>
              <a:rPr lang="en-US"/>
              <a:t>Click icon to add picture</a:t>
            </a:r>
          </a:p>
        </p:txBody>
      </p:sp>
      <p:sp>
        <p:nvSpPr>
          <p:cNvPr id="2" name="Title 1"/>
          <p:cNvSpPr>
            <a:spLocks noGrp="1"/>
          </p:cNvSpPr>
          <p:nvPr>
            <p:ph type="title" hasCustomPrompt="1"/>
          </p:nvPr>
        </p:nvSpPr>
        <p:spPr>
          <a:xfrm>
            <a:off x="485098" y="386498"/>
            <a:ext cx="11198901" cy="1362075"/>
          </a:xfrm>
        </p:spPr>
        <p:txBody>
          <a:bodyPr anchor="b" anchorCtr="0">
            <a:noAutofit/>
          </a:bodyPr>
          <a:lstStyle>
            <a:lvl1pPr>
              <a:defRPr sz="2800" b="0" cap="none" baseline="0">
                <a:solidFill>
                  <a:schemeClr val="accent1"/>
                </a:solidFill>
                <a:latin typeface="Arial" panose="020B0604020202020204" pitchFamily="34" charset="0"/>
                <a:ea typeface="Roboto Medium" panose="02000000000000000000" pitchFamily="2"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85098" y="1748573"/>
            <a:ext cx="11198901" cy="861496"/>
          </a:xfrm>
        </p:spPr>
        <p:txBody>
          <a:bodyPr>
            <a:normAutofit/>
          </a:bodyPr>
          <a:lstStyle>
            <a:lvl1pPr marL="0" indent="0">
              <a:buNone/>
              <a:defRPr sz="2600">
                <a:solidFill>
                  <a:schemeClr val="tx1"/>
                </a:solidFill>
                <a:latin typeface="Arial" panose="020B0604020202020204" pitchFamily="34" charset="0"/>
                <a:ea typeface="Roboto Light" panose="02000000000000000000" pitchFamily="2" charset="0"/>
                <a:cs typeface="Arial" panose="020B060402020202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bwMode="gray">
          <a:xfrm>
            <a:off x="1097280" y="6621625"/>
            <a:ext cx="1060704" cy="118872"/>
          </a:xfrm>
        </p:spPr>
        <p:txBody>
          <a:bodyPr/>
          <a:lstStyle>
            <a:lvl1pPr algn="l">
              <a:defRPr sz="800">
                <a:solidFill>
                  <a:schemeClr val="tx2"/>
                </a:solidFill>
              </a:defRPr>
            </a:lvl1pPr>
          </a:lstStyle>
          <a:p>
            <a:fld id="{FF3537CC-C598-4056-B542-EB3491ED5ACE}" type="datetime4">
              <a:rPr lang="en-US" smtClean="0"/>
              <a:t>July 11, 2022</a:t>
            </a:fld>
            <a:endParaRPr lang="en-US"/>
          </a:p>
        </p:txBody>
      </p:sp>
      <p:sp>
        <p:nvSpPr>
          <p:cNvPr id="5" name="Footer Placeholder 4"/>
          <p:cNvSpPr>
            <a:spLocks noGrp="1"/>
          </p:cNvSpPr>
          <p:nvPr>
            <p:ph type="ftr" sz="quarter" idx="11"/>
          </p:nvPr>
        </p:nvSpPr>
        <p:spPr bwMode="gray">
          <a:xfrm>
            <a:off x="2615184" y="6621625"/>
            <a:ext cx="5212080" cy="118872"/>
          </a:xfrm>
        </p:spPr>
        <p:txBody>
          <a:bodyPr/>
          <a:lstStyle>
            <a:lvl1pPr algn="l">
              <a:defRPr sz="800">
                <a:solidFill>
                  <a:schemeClr val="tx2"/>
                </a:solidFill>
              </a:defRPr>
            </a:lvl1pPr>
          </a:lstStyle>
          <a:p>
            <a:r>
              <a:rPr lang="en-US"/>
              <a:t>For Research Use Only. Not for use in diagnostic procedures.       PR7000-8294</a:t>
            </a:r>
          </a:p>
        </p:txBody>
      </p:sp>
      <p:sp>
        <p:nvSpPr>
          <p:cNvPr id="6" name="Slide Number Placeholder 5"/>
          <p:cNvSpPr>
            <a:spLocks noGrp="1"/>
          </p:cNvSpPr>
          <p:nvPr>
            <p:ph type="sldNum" sz="quarter" idx="12"/>
          </p:nvPr>
        </p:nvSpPr>
        <p:spPr bwMode="gray">
          <a:xfrm>
            <a:off x="502920" y="6621625"/>
            <a:ext cx="530352" cy="118872"/>
          </a:xfrm>
        </p:spPr>
        <p:txBody>
          <a:bodyPr/>
          <a:lstStyle>
            <a:lvl1pPr>
              <a:defRPr sz="800" b="1" i="0">
                <a:solidFill>
                  <a:schemeClr val="tx2"/>
                </a:solidFill>
                <a:latin typeface="Arial" panose="020B0604020202020204" pitchFamily="34" charset="0"/>
                <a:ea typeface="Roboto" pitchFamily="2" charset="0"/>
                <a:cs typeface="Arial" panose="020B0604020202020204" pitchFamily="34" charset="0"/>
              </a:defRPr>
            </a:lvl1pPr>
          </a:lstStyle>
          <a:p>
            <a:fld id="{AE65C775-6ABF-4166-8964-564FC640F815}" type="slidenum">
              <a:rPr lang="en-US" smtClean="0"/>
              <a:t>‹#›</a:t>
            </a:fld>
            <a:endParaRPr lang="en-US"/>
          </a:p>
        </p:txBody>
      </p:sp>
      <p:sp>
        <p:nvSpPr>
          <p:cNvPr id="21" name="Picture Placeholder 2"/>
          <p:cNvSpPr>
            <a:spLocks noGrp="1"/>
          </p:cNvSpPr>
          <p:nvPr>
            <p:ph type="pic" sz="quarter" idx="16"/>
          </p:nvPr>
        </p:nvSpPr>
        <p:spPr>
          <a:xfrm>
            <a:off x="4862819" y="2752035"/>
            <a:ext cx="7024379" cy="3733460"/>
          </a:xfrm>
        </p:spPr>
        <p:txBody>
          <a:bodyPr/>
          <a:lstStyle>
            <a:lvl1pPr>
              <a:defRPr/>
            </a:lvl1pPr>
          </a:lstStyle>
          <a:p>
            <a:r>
              <a:rPr lang="en-US"/>
              <a:t>Click icon to add picture</a:t>
            </a:r>
          </a:p>
        </p:txBody>
      </p:sp>
      <p:sp>
        <p:nvSpPr>
          <p:cNvPr id="24" name="Rectangle 23"/>
          <p:cNvSpPr/>
          <p:nvPr/>
        </p:nvSpPr>
        <p:spPr>
          <a:xfrm>
            <a:off x="11887199" y="2752035"/>
            <a:ext cx="304799" cy="3733460"/>
          </a:xfrm>
          <a:prstGeom prst="rect">
            <a:avLst/>
          </a:prstGeom>
          <a:solidFill>
            <a:srgbClr val="0085D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latin typeface="Arial" panose="020B0604020202020204" pitchFamily="34" charset="0"/>
            </a:endParaRPr>
          </a:p>
        </p:txBody>
      </p:sp>
      <p:sp>
        <p:nvSpPr>
          <p:cNvPr id="25" name="Rectangle 24"/>
          <p:cNvSpPr/>
          <p:nvPr/>
        </p:nvSpPr>
        <p:spPr>
          <a:xfrm>
            <a:off x="3962969" y="2752035"/>
            <a:ext cx="899851" cy="37334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latin typeface="Arial" panose="020B0604020202020204" pitchFamily="34" charset="0"/>
            </a:endParaRPr>
          </a:p>
        </p:txBody>
      </p:sp>
      <p:sp>
        <p:nvSpPr>
          <p:cNvPr id="14" name="Rectangle 13"/>
          <p:cNvSpPr/>
          <p:nvPr/>
        </p:nvSpPr>
        <p:spPr>
          <a:xfrm>
            <a:off x="3658171" y="2752035"/>
            <a:ext cx="304797" cy="373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latin typeface="Arial" panose="020B0604020202020204" pitchFamily="34" charset="0"/>
            </a:endParaRPr>
          </a:p>
        </p:txBody>
      </p:sp>
      <p:pic>
        <p:nvPicPr>
          <p:cNvPr id="30" name="Picture 2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 y="6494483"/>
            <a:ext cx="12190476" cy="371429"/>
          </a:xfrm>
          <a:prstGeom prst="rect">
            <a:avLst/>
          </a:prstGeom>
        </p:spPr>
      </p:pic>
    </p:spTree>
    <p:extLst>
      <p:ext uri="{BB962C8B-B14F-4D97-AF65-F5344CB8AC3E}">
        <p14:creationId xmlns:p14="http://schemas.microsoft.com/office/powerpoint/2010/main" val="74652858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p:cSld name="Agilent 16:9 Divider Alt">
    <p:bg>
      <p:bgPr>
        <a:solidFill>
          <a:schemeClr val="bg1"/>
        </a:solidFill>
        <a:effectLst/>
      </p:bgPr>
    </p:bg>
    <p:spTree>
      <p:nvGrpSpPr>
        <p:cNvPr id="1" name=""/>
        <p:cNvGrpSpPr/>
        <p:nvPr/>
      </p:nvGrpSpPr>
      <p:grpSpPr>
        <a:xfrm>
          <a:off x="0" y="0"/>
          <a:ext cx="0" cy="0"/>
          <a:chOff x="0" y="0"/>
          <a:chExt cx="0" cy="0"/>
        </a:xfrm>
      </p:grpSpPr>
      <p:sp>
        <p:nvSpPr>
          <p:cNvPr id="15" name="Rectangle 14"/>
          <p:cNvSpPr/>
          <p:nvPr/>
        </p:nvSpPr>
        <p:spPr>
          <a:xfrm>
            <a:off x="8540409" y="2752035"/>
            <a:ext cx="603503" cy="373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latin typeface="Arial" panose="020B0604020202020204" pitchFamily="34" charset="0"/>
            </a:endParaRPr>
          </a:p>
        </p:txBody>
      </p:sp>
      <p:sp>
        <p:nvSpPr>
          <p:cNvPr id="18" name="Rectangle 17"/>
          <p:cNvSpPr/>
          <p:nvPr/>
        </p:nvSpPr>
        <p:spPr>
          <a:xfrm>
            <a:off x="10668000" y="2752035"/>
            <a:ext cx="1524000" cy="37334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latin typeface="Arial" panose="020B0604020202020204" pitchFamily="34" charset="0"/>
            </a:endParaRPr>
          </a:p>
        </p:txBody>
      </p:sp>
      <p:sp>
        <p:nvSpPr>
          <p:cNvPr id="17" name="Rectangle 16"/>
          <p:cNvSpPr/>
          <p:nvPr/>
        </p:nvSpPr>
        <p:spPr>
          <a:xfrm>
            <a:off x="300347" y="2752035"/>
            <a:ext cx="8240061" cy="37334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latin typeface="Arial" panose="020B0604020202020204" pitchFamily="34" charset="0"/>
            </a:endParaRPr>
          </a:p>
        </p:txBody>
      </p:sp>
      <p:sp>
        <p:nvSpPr>
          <p:cNvPr id="2" name="Title 1"/>
          <p:cNvSpPr>
            <a:spLocks noGrp="1"/>
          </p:cNvSpPr>
          <p:nvPr>
            <p:ph type="title" hasCustomPrompt="1"/>
          </p:nvPr>
        </p:nvSpPr>
        <p:spPr>
          <a:xfrm>
            <a:off x="485098" y="386498"/>
            <a:ext cx="11198901" cy="1362075"/>
          </a:xfrm>
        </p:spPr>
        <p:txBody>
          <a:bodyPr anchor="b" anchorCtr="0">
            <a:noAutofit/>
          </a:bodyPr>
          <a:lstStyle>
            <a:lvl1pPr>
              <a:defRPr sz="2800" b="0" cap="none" baseline="0">
                <a:solidFill>
                  <a:schemeClr val="accent1"/>
                </a:solidFill>
                <a:latin typeface="Arial" panose="020B0604020202020204" pitchFamily="34" charset="0"/>
                <a:ea typeface="Roboto Medium" panose="02000000000000000000" pitchFamily="2"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85098" y="1748574"/>
            <a:ext cx="11198901" cy="861496"/>
          </a:xfrm>
        </p:spPr>
        <p:txBody>
          <a:bodyPr>
            <a:normAutofit/>
          </a:bodyPr>
          <a:lstStyle>
            <a:lvl1pPr marL="0" indent="0">
              <a:buNone/>
              <a:defRPr sz="2600">
                <a:solidFill>
                  <a:schemeClr val="tx1"/>
                </a:solidFill>
                <a:latin typeface="Arial" panose="020B0604020202020204" pitchFamily="34" charset="0"/>
                <a:ea typeface="Roboto Light" panose="02000000000000000000" pitchFamily="2" charset="0"/>
                <a:cs typeface="Arial" panose="020B060402020202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bwMode="gray">
          <a:xfrm>
            <a:off x="1097280" y="6621625"/>
            <a:ext cx="1060704" cy="118872"/>
          </a:xfrm>
        </p:spPr>
        <p:txBody>
          <a:bodyPr/>
          <a:lstStyle>
            <a:lvl1pPr algn="l">
              <a:defRPr sz="800">
                <a:solidFill>
                  <a:schemeClr val="tx2"/>
                </a:solidFill>
              </a:defRPr>
            </a:lvl1pPr>
          </a:lstStyle>
          <a:p>
            <a:fld id="{982F7F31-2DAF-4536-A261-E59CCC7176A4}" type="datetime4">
              <a:rPr lang="en-US" smtClean="0"/>
              <a:t>July 11, 2022</a:t>
            </a:fld>
            <a:endParaRPr lang="en-US"/>
          </a:p>
        </p:txBody>
      </p:sp>
      <p:sp>
        <p:nvSpPr>
          <p:cNvPr id="5" name="Footer Placeholder 4"/>
          <p:cNvSpPr>
            <a:spLocks noGrp="1"/>
          </p:cNvSpPr>
          <p:nvPr>
            <p:ph type="ftr" sz="quarter" idx="11"/>
          </p:nvPr>
        </p:nvSpPr>
        <p:spPr bwMode="gray">
          <a:xfrm>
            <a:off x="2615184" y="6621625"/>
            <a:ext cx="5212080" cy="118872"/>
          </a:xfrm>
        </p:spPr>
        <p:txBody>
          <a:bodyPr/>
          <a:lstStyle>
            <a:lvl1pPr algn="l">
              <a:defRPr sz="800">
                <a:solidFill>
                  <a:schemeClr val="tx2"/>
                </a:solidFill>
              </a:defRPr>
            </a:lvl1pPr>
          </a:lstStyle>
          <a:p>
            <a:r>
              <a:rPr lang="en-US"/>
              <a:t>For Research Use Only. Not for use in diagnostic procedures.       PR7000-8294</a:t>
            </a:r>
          </a:p>
        </p:txBody>
      </p:sp>
      <p:sp>
        <p:nvSpPr>
          <p:cNvPr id="6" name="Slide Number Placeholder 5"/>
          <p:cNvSpPr>
            <a:spLocks noGrp="1"/>
          </p:cNvSpPr>
          <p:nvPr>
            <p:ph type="sldNum" sz="quarter" idx="12"/>
          </p:nvPr>
        </p:nvSpPr>
        <p:spPr bwMode="gray">
          <a:xfrm>
            <a:off x="502920" y="6621625"/>
            <a:ext cx="530352" cy="118872"/>
          </a:xfrm>
        </p:spPr>
        <p:txBody>
          <a:bodyPr/>
          <a:lstStyle>
            <a:lvl1pPr>
              <a:defRPr sz="800" b="1" i="0">
                <a:solidFill>
                  <a:schemeClr val="tx2"/>
                </a:solidFill>
                <a:latin typeface="Arial" panose="020B0604020202020204" pitchFamily="34" charset="0"/>
                <a:ea typeface="Roboto" pitchFamily="2" charset="0"/>
                <a:cs typeface="Arial" panose="020B0604020202020204" pitchFamily="34" charset="0"/>
              </a:defRPr>
            </a:lvl1pPr>
          </a:lstStyle>
          <a:p>
            <a:fld id="{AE65C775-6ABF-4166-8964-564FC640F815}" type="slidenum">
              <a:rPr lang="en-US" smtClean="0"/>
              <a:t>‹#›</a:t>
            </a:fld>
            <a:endParaRPr lang="en-US"/>
          </a:p>
        </p:txBody>
      </p:sp>
      <p:sp>
        <p:nvSpPr>
          <p:cNvPr id="20" name="Rectangle 19"/>
          <p:cNvSpPr/>
          <p:nvPr/>
        </p:nvSpPr>
        <p:spPr>
          <a:xfrm>
            <a:off x="9143913" y="2752035"/>
            <a:ext cx="1524087" cy="37334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latin typeface="Arial" panose="020B0604020202020204" pitchFamily="34" charset="0"/>
            </a:endParaRPr>
          </a:p>
        </p:txBody>
      </p:sp>
      <p:sp>
        <p:nvSpPr>
          <p:cNvPr id="14" name="Rectangle 13"/>
          <p:cNvSpPr/>
          <p:nvPr/>
        </p:nvSpPr>
        <p:spPr>
          <a:xfrm>
            <a:off x="-2" y="2752035"/>
            <a:ext cx="300349" cy="3733460"/>
          </a:xfrm>
          <a:prstGeom prst="rect">
            <a:avLst/>
          </a:prstGeom>
          <a:solidFill>
            <a:srgbClr val="00A9E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latin typeface="Arial" panose="020B0604020202020204" pitchFamily="34" charset="0"/>
            </a:endParaRPr>
          </a:p>
        </p:txBody>
      </p:sp>
      <p:pic>
        <p:nvPicPr>
          <p:cNvPr id="28" name="Picture 2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 y="6494483"/>
            <a:ext cx="12190476" cy="371429"/>
          </a:xfrm>
          <a:prstGeom prst="rect">
            <a:avLst/>
          </a:prstGeom>
        </p:spPr>
      </p:pic>
    </p:spTree>
    <p:extLst>
      <p:ext uri="{BB962C8B-B14F-4D97-AF65-F5344CB8AC3E}">
        <p14:creationId xmlns:p14="http://schemas.microsoft.com/office/powerpoint/2010/main" val="200377096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p:cSld name="Agilent 16:9 Divider Alt Image">
    <p:spTree>
      <p:nvGrpSpPr>
        <p:cNvPr id="1" name=""/>
        <p:cNvGrpSpPr/>
        <p:nvPr/>
      </p:nvGrpSpPr>
      <p:grpSpPr>
        <a:xfrm>
          <a:off x="0" y="0"/>
          <a:ext cx="0" cy="0"/>
          <a:chOff x="0" y="0"/>
          <a:chExt cx="0" cy="0"/>
        </a:xfrm>
      </p:grpSpPr>
      <p:sp>
        <p:nvSpPr>
          <p:cNvPr id="20" name="Rectangle 19"/>
          <p:cNvSpPr/>
          <p:nvPr/>
        </p:nvSpPr>
        <p:spPr>
          <a:xfrm>
            <a:off x="8540409" y="2752035"/>
            <a:ext cx="603503" cy="373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latin typeface="Arial" panose="020B0604020202020204" pitchFamily="34" charset="0"/>
            </a:endParaRPr>
          </a:p>
        </p:txBody>
      </p:sp>
      <p:sp>
        <p:nvSpPr>
          <p:cNvPr id="28" name="Picture Placeholder 2"/>
          <p:cNvSpPr>
            <a:spLocks noGrp="1"/>
          </p:cNvSpPr>
          <p:nvPr>
            <p:ph type="pic" sz="quarter" idx="16"/>
          </p:nvPr>
        </p:nvSpPr>
        <p:spPr>
          <a:xfrm>
            <a:off x="300347" y="2752035"/>
            <a:ext cx="8240061" cy="3733460"/>
          </a:xfrm>
        </p:spPr>
        <p:txBody>
          <a:bodyPr/>
          <a:lstStyle>
            <a:lvl1pPr>
              <a:defRPr/>
            </a:lvl1pPr>
          </a:lstStyle>
          <a:p>
            <a:r>
              <a:rPr lang="en-US"/>
              <a:t>Click icon to add picture</a:t>
            </a:r>
          </a:p>
        </p:txBody>
      </p:sp>
      <p:sp>
        <p:nvSpPr>
          <p:cNvPr id="13" name="Title 1"/>
          <p:cNvSpPr>
            <a:spLocks noGrp="1"/>
          </p:cNvSpPr>
          <p:nvPr>
            <p:ph type="title" hasCustomPrompt="1"/>
          </p:nvPr>
        </p:nvSpPr>
        <p:spPr>
          <a:xfrm>
            <a:off x="485098" y="386498"/>
            <a:ext cx="11198901" cy="1362075"/>
          </a:xfrm>
        </p:spPr>
        <p:txBody>
          <a:bodyPr anchor="b" anchorCtr="0">
            <a:noAutofit/>
          </a:bodyPr>
          <a:lstStyle>
            <a:lvl1pPr>
              <a:defRPr sz="2800" b="0" cap="none" baseline="0">
                <a:solidFill>
                  <a:schemeClr val="accent1"/>
                </a:solidFill>
                <a:latin typeface="Arial" panose="020B0604020202020204" pitchFamily="34" charset="0"/>
                <a:ea typeface="Roboto Medium" panose="02000000000000000000" pitchFamily="2" charset="0"/>
                <a:cs typeface="Arial" panose="020B0604020202020204" pitchFamily="34" charset="0"/>
              </a:defRPr>
            </a:lvl1pPr>
          </a:lstStyle>
          <a:p>
            <a:r>
              <a:rPr lang="en-US"/>
              <a:t>Click to Edit Master Title Style</a:t>
            </a:r>
          </a:p>
        </p:txBody>
      </p:sp>
      <p:sp>
        <p:nvSpPr>
          <p:cNvPr id="14" name="Text Placeholder 2"/>
          <p:cNvSpPr>
            <a:spLocks noGrp="1"/>
          </p:cNvSpPr>
          <p:nvPr>
            <p:ph type="body" idx="1"/>
          </p:nvPr>
        </p:nvSpPr>
        <p:spPr>
          <a:xfrm>
            <a:off x="485098" y="1748574"/>
            <a:ext cx="11198901" cy="861496"/>
          </a:xfrm>
        </p:spPr>
        <p:txBody>
          <a:bodyPr>
            <a:normAutofit/>
          </a:bodyPr>
          <a:lstStyle>
            <a:lvl1pPr marL="0" indent="0">
              <a:buNone/>
              <a:defRPr sz="2600">
                <a:solidFill>
                  <a:schemeClr val="tx1"/>
                </a:solidFill>
                <a:latin typeface="Arial" panose="020B0604020202020204" pitchFamily="34" charset="0"/>
                <a:ea typeface="Roboto Light" panose="02000000000000000000" pitchFamily="2" charset="0"/>
                <a:cs typeface="Arial" panose="020B060402020202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15" name="Date Placeholder 3"/>
          <p:cNvSpPr>
            <a:spLocks noGrp="1"/>
          </p:cNvSpPr>
          <p:nvPr>
            <p:ph type="dt" sz="half" idx="10"/>
          </p:nvPr>
        </p:nvSpPr>
        <p:spPr bwMode="gray">
          <a:xfrm>
            <a:off x="1097280" y="6621625"/>
            <a:ext cx="1060704" cy="118872"/>
          </a:xfrm>
        </p:spPr>
        <p:txBody>
          <a:bodyPr/>
          <a:lstStyle>
            <a:lvl1pPr algn="l">
              <a:defRPr sz="800">
                <a:solidFill>
                  <a:schemeClr val="tx2"/>
                </a:solidFill>
              </a:defRPr>
            </a:lvl1pPr>
          </a:lstStyle>
          <a:p>
            <a:fld id="{591C2ED1-93EA-4239-8F7A-B44A52759156}" type="datetime4">
              <a:rPr lang="en-US" smtClean="0"/>
              <a:t>July 11, 2022</a:t>
            </a:fld>
            <a:endParaRPr lang="en-US"/>
          </a:p>
        </p:txBody>
      </p:sp>
      <p:sp>
        <p:nvSpPr>
          <p:cNvPr id="16" name="Footer Placeholder 4"/>
          <p:cNvSpPr>
            <a:spLocks noGrp="1"/>
          </p:cNvSpPr>
          <p:nvPr>
            <p:ph type="ftr" sz="quarter" idx="11"/>
          </p:nvPr>
        </p:nvSpPr>
        <p:spPr bwMode="gray">
          <a:xfrm>
            <a:off x="2615184" y="6621625"/>
            <a:ext cx="5212080" cy="118872"/>
          </a:xfrm>
        </p:spPr>
        <p:txBody>
          <a:bodyPr/>
          <a:lstStyle>
            <a:lvl1pPr algn="l">
              <a:defRPr sz="800">
                <a:solidFill>
                  <a:schemeClr val="tx2"/>
                </a:solidFill>
              </a:defRPr>
            </a:lvl1pPr>
          </a:lstStyle>
          <a:p>
            <a:r>
              <a:rPr lang="en-US"/>
              <a:t>For Research Use Only. Not for use in diagnostic procedures.       PR7000-8294</a:t>
            </a:r>
          </a:p>
        </p:txBody>
      </p:sp>
      <p:sp>
        <p:nvSpPr>
          <p:cNvPr id="17" name="Slide Number Placeholder 5"/>
          <p:cNvSpPr>
            <a:spLocks noGrp="1"/>
          </p:cNvSpPr>
          <p:nvPr>
            <p:ph type="sldNum" sz="quarter" idx="12"/>
          </p:nvPr>
        </p:nvSpPr>
        <p:spPr bwMode="gray">
          <a:xfrm>
            <a:off x="502920" y="6621625"/>
            <a:ext cx="530352" cy="118872"/>
          </a:xfrm>
        </p:spPr>
        <p:txBody>
          <a:bodyPr/>
          <a:lstStyle>
            <a:lvl1pPr>
              <a:defRPr sz="800" b="1" i="0">
                <a:solidFill>
                  <a:schemeClr val="tx2"/>
                </a:solidFill>
                <a:latin typeface="Arial" panose="020B0604020202020204" pitchFamily="34" charset="0"/>
                <a:ea typeface="Roboto" pitchFamily="2" charset="0"/>
                <a:cs typeface="Arial" panose="020B0604020202020204" pitchFamily="34" charset="0"/>
              </a:defRPr>
            </a:lvl1pPr>
          </a:lstStyle>
          <a:p>
            <a:fld id="{AE65C775-6ABF-4166-8964-564FC640F815}" type="slidenum">
              <a:rPr lang="en-US" smtClean="0"/>
              <a:t>‹#›</a:t>
            </a:fld>
            <a:endParaRPr lang="en-US"/>
          </a:p>
        </p:txBody>
      </p:sp>
      <p:sp>
        <p:nvSpPr>
          <p:cNvPr id="23" name="Rectangle 22"/>
          <p:cNvSpPr/>
          <p:nvPr/>
        </p:nvSpPr>
        <p:spPr>
          <a:xfrm>
            <a:off x="10668000" y="2752035"/>
            <a:ext cx="1524000" cy="37334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latin typeface="Arial" panose="020B0604020202020204" pitchFamily="34" charset="0"/>
            </a:endParaRPr>
          </a:p>
        </p:txBody>
      </p:sp>
      <p:sp>
        <p:nvSpPr>
          <p:cNvPr id="25" name="Rectangle 24"/>
          <p:cNvSpPr/>
          <p:nvPr/>
        </p:nvSpPr>
        <p:spPr>
          <a:xfrm>
            <a:off x="9143913" y="2752035"/>
            <a:ext cx="1524087" cy="37334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latin typeface="Arial" panose="020B0604020202020204" pitchFamily="34" charset="0"/>
            </a:endParaRPr>
          </a:p>
        </p:txBody>
      </p:sp>
      <p:sp>
        <p:nvSpPr>
          <p:cNvPr id="27" name="Rectangle 26"/>
          <p:cNvSpPr/>
          <p:nvPr/>
        </p:nvSpPr>
        <p:spPr>
          <a:xfrm>
            <a:off x="-2" y="2752035"/>
            <a:ext cx="300349" cy="37334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latin typeface="Arial" panose="020B0604020202020204" pitchFamily="34" charset="0"/>
            </a:endParaRPr>
          </a:p>
        </p:txBody>
      </p:sp>
      <p:pic>
        <p:nvPicPr>
          <p:cNvPr id="26" name="Picture 2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 y="6494483"/>
            <a:ext cx="12190476" cy="371429"/>
          </a:xfrm>
          <a:prstGeom prst="rect">
            <a:avLst/>
          </a:prstGeom>
        </p:spPr>
      </p:pic>
    </p:spTree>
    <p:extLst>
      <p:ext uri="{BB962C8B-B14F-4D97-AF65-F5344CB8AC3E}">
        <p14:creationId xmlns:p14="http://schemas.microsoft.com/office/powerpoint/2010/main" val="359064458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Agilent 16:9 2-Col">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02920" y="1287522"/>
            <a:ext cx="5493389" cy="4887306"/>
          </a:xfrm>
        </p:spPr>
        <p:txBody>
          <a:bodyPr/>
          <a:lstStyle>
            <a:lvl1pPr>
              <a:defRPr sz="2100">
                <a:latin typeface="Arial" panose="020B0604020202020204" pitchFamily="34" charset="0"/>
              </a:defRPr>
            </a:lvl1pPr>
            <a:lvl2pPr>
              <a:defRPr sz="1900">
                <a:latin typeface="Arial" panose="020B0604020202020204" pitchFamily="34" charset="0"/>
              </a:defRPr>
            </a:lvl2pPr>
            <a:lvl3pPr marL="457200" indent="-230188">
              <a:defRPr sz="1700">
                <a:latin typeface="Arial" panose="020B0604020202020204" pitchFamily="34" charset="0"/>
              </a:defRPr>
            </a:lvl3pPr>
            <a:lvl4pPr>
              <a:defRPr sz="1700">
                <a:latin typeface="Arial" panose="020B0604020202020204" pitchFamily="34" charset="0"/>
              </a:defRPr>
            </a:lvl4pPr>
            <a:lvl5pPr>
              <a:defRPr sz="1500">
                <a:latin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09861" y="1287522"/>
            <a:ext cx="5491655" cy="4887306"/>
          </a:xfrm>
        </p:spPr>
        <p:txBody>
          <a:bodyPr/>
          <a:lstStyle>
            <a:lvl1pPr>
              <a:defRPr sz="2100">
                <a:latin typeface="Arial" panose="020B0604020202020204" pitchFamily="34" charset="0"/>
              </a:defRPr>
            </a:lvl1pPr>
            <a:lvl2pPr>
              <a:defRPr sz="1900">
                <a:latin typeface="Arial" panose="020B0604020202020204" pitchFamily="34" charset="0"/>
              </a:defRPr>
            </a:lvl2pPr>
            <a:lvl3pPr>
              <a:defRPr sz="1700">
                <a:latin typeface="Arial" panose="020B0604020202020204" pitchFamily="34" charset="0"/>
              </a:defRPr>
            </a:lvl3pPr>
            <a:lvl4pPr>
              <a:defRPr sz="1700">
                <a:latin typeface="Arial" panose="020B0604020202020204" pitchFamily="34" charset="0"/>
              </a:defRPr>
            </a:lvl4pPr>
            <a:lvl5pPr>
              <a:defRPr sz="1500">
                <a:latin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3C55226-3DD6-4278-A22E-4000014849FA}" type="datetime4">
              <a:rPr lang="en-US" smtClean="0"/>
              <a:t>July 11, 2022</a:t>
            </a:fld>
            <a:endParaRPr lang="en-US"/>
          </a:p>
        </p:txBody>
      </p:sp>
      <p:sp>
        <p:nvSpPr>
          <p:cNvPr id="6" name="Footer Placeholder 5"/>
          <p:cNvSpPr>
            <a:spLocks noGrp="1"/>
          </p:cNvSpPr>
          <p:nvPr>
            <p:ph type="ftr" sz="quarter" idx="11"/>
          </p:nvPr>
        </p:nvSpPr>
        <p:spPr/>
        <p:txBody>
          <a:bodyPr/>
          <a:lstStyle/>
          <a:p>
            <a:r>
              <a:rPr lang="en-US"/>
              <a:t>For Research Use Only. Not for use in diagnostic procedures.       PR7000-8294</a:t>
            </a:r>
          </a:p>
        </p:txBody>
      </p:sp>
      <p:sp>
        <p:nvSpPr>
          <p:cNvPr id="7" name="Slide Number Placeholder 6"/>
          <p:cNvSpPr>
            <a:spLocks noGrp="1"/>
          </p:cNvSpPr>
          <p:nvPr>
            <p:ph type="sldNum" sz="quarter" idx="12"/>
          </p:nvPr>
        </p:nvSpPr>
        <p:spPr/>
        <p:txBody>
          <a:bodyPr/>
          <a:lstStyle>
            <a:lvl1pPr>
              <a:defRPr/>
            </a:lvl1pPr>
          </a:lstStyle>
          <a:p>
            <a:fld id="{AE65C775-6ABF-4166-8964-564FC640F815}" type="slidenum">
              <a:rPr lang="en-US" smtClean="0"/>
              <a:t>‹#›</a:t>
            </a:fld>
            <a:endParaRPr lang="en-US"/>
          </a:p>
        </p:txBody>
      </p:sp>
      <p:sp>
        <p:nvSpPr>
          <p:cNvPr id="8" name="Title 1"/>
          <p:cNvSpPr>
            <a:spLocks noGrp="1"/>
          </p:cNvSpPr>
          <p:nvPr>
            <p:ph type="title" hasCustomPrompt="1"/>
          </p:nvPr>
        </p:nvSpPr>
        <p:spPr>
          <a:xfrm>
            <a:off x="502919" y="246887"/>
            <a:ext cx="11198597" cy="926767"/>
          </a:xfrm>
        </p:spPr>
        <p:txBody>
          <a:bodyPr anchor="t" anchorCtr="0">
            <a:normAutofit/>
          </a:bodyPr>
          <a:lstStyle>
            <a:lvl1pPr>
              <a:defRPr sz="2800" b="0" i="0">
                <a:latin typeface="Arial" panose="020B0604020202020204" pitchFamily="34" charset="0"/>
                <a:ea typeface="Roboto Medium" panose="02000000000000000000" pitchFamily="2"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88027310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Agilent 16:9 2-Col Sub">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02920" y="1287522"/>
            <a:ext cx="5493389" cy="4887306"/>
          </a:xfrm>
        </p:spPr>
        <p:txBody>
          <a:bodyPr/>
          <a:lstStyle>
            <a:lvl1pPr>
              <a:defRPr sz="2100">
                <a:latin typeface="Arial" panose="020B0604020202020204" pitchFamily="34" charset="0"/>
              </a:defRPr>
            </a:lvl1pPr>
            <a:lvl2pPr>
              <a:defRPr sz="1900">
                <a:latin typeface="Arial" panose="020B0604020202020204" pitchFamily="34" charset="0"/>
              </a:defRPr>
            </a:lvl2pPr>
            <a:lvl3pPr marL="457200" indent="-230188">
              <a:defRPr sz="1700">
                <a:latin typeface="Arial" panose="020B0604020202020204" pitchFamily="34" charset="0"/>
              </a:defRPr>
            </a:lvl3pPr>
            <a:lvl4pPr>
              <a:defRPr sz="1700">
                <a:latin typeface="Arial" panose="020B0604020202020204" pitchFamily="34" charset="0"/>
              </a:defRPr>
            </a:lvl4pPr>
            <a:lvl5pPr>
              <a:defRPr sz="1500">
                <a:latin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09861" y="1287522"/>
            <a:ext cx="5491655" cy="4887306"/>
          </a:xfrm>
        </p:spPr>
        <p:txBody>
          <a:bodyPr/>
          <a:lstStyle>
            <a:lvl1pPr>
              <a:defRPr sz="2100">
                <a:latin typeface="Arial" panose="020B0604020202020204" pitchFamily="34" charset="0"/>
              </a:defRPr>
            </a:lvl1pPr>
            <a:lvl2pPr>
              <a:defRPr sz="1900">
                <a:latin typeface="Arial" panose="020B0604020202020204" pitchFamily="34" charset="0"/>
              </a:defRPr>
            </a:lvl2pPr>
            <a:lvl3pPr>
              <a:defRPr sz="1700">
                <a:latin typeface="Arial" panose="020B0604020202020204" pitchFamily="34" charset="0"/>
              </a:defRPr>
            </a:lvl3pPr>
            <a:lvl4pPr>
              <a:defRPr sz="1700">
                <a:latin typeface="Arial" panose="020B0604020202020204" pitchFamily="34" charset="0"/>
              </a:defRPr>
            </a:lvl4pPr>
            <a:lvl5pPr>
              <a:defRPr sz="1500">
                <a:latin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FEA16BC-9B50-4929-A86B-933C4623692B}" type="datetime4">
              <a:rPr lang="en-US" smtClean="0"/>
              <a:t>July 11, 2022</a:t>
            </a:fld>
            <a:endParaRPr lang="en-US"/>
          </a:p>
        </p:txBody>
      </p:sp>
      <p:sp>
        <p:nvSpPr>
          <p:cNvPr id="6" name="Footer Placeholder 5"/>
          <p:cNvSpPr>
            <a:spLocks noGrp="1"/>
          </p:cNvSpPr>
          <p:nvPr>
            <p:ph type="ftr" sz="quarter" idx="11"/>
          </p:nvPr>
        </p:nvSpPr>
        <p:spPr/>
        <p:txBody>
          <a:bodyPr/>
          <a:lstStyle/>
          <a:p>
            <a:r>
              <a:rPr lang="en-US"/>
              <a:t>For Research Use Only. Not for use in diagnostic procedures.       PR7000-8294</a:t>
            </a:r>
          </a:p>
        </p:txBody>
      </p:sp>
      <p:sp>
        <p:nvSpPr>
          <p:cNvPr id="7" name="Slide Number Placeholder 6"/>
          <p:cNvSpPr>
            <a:spLocks noGrp="1"/>
          </p:cNvSpPr>
          <p:nvPr>
            <p:ph type="sldNum" sz="quarter" idx="12"/>
          </p:nvPr>
        </p:nvSpPr>
        <p:spPr/>
        <p:txBody>
          <a:bodyPr/>
          <a:lstStyle>
            <a:lvl1pPr>
              <a:defRPr/>
            </a:lvl1pPr>
          </a:lstStyle>
          <a:p>
            <a:fld id="{AE65C775-6ABF-4166-8964-564FC640F815}" type="slidenum">
              <a:rPr lang="en-US" smtClean="0"/>
              <a:t>‹#›</a:t>
            </a:fld>
            <a:endParaRPr lang="en-US"/>
          </a:p>
        </p:txBody>
      </p:sp>
      <p:sp>
        <p:nvSpPr>
          <p:cNvPr id="8" name="Title 1"/>
          <p:cNvSpPr>
            <a:spLocks noGrp="1"/>
          </p:cNvSpPr>
          <p:nvPr>
            <p:ph type="title" hasCustomPrompt="1"/>
          </p:nvPr>
        </p:nvSpPr>
        <p:spPr>
          <a:xfrm>
            <a:off x="502919" y="246887"/>
            <a:ext cx="11198597" cy="484632"/>
          </a:xfrm>
        </p:spPr>
        <p:txBody>
          <a:bodyPr anchor="t" anchorCtr="0">
            <a:normAutofit/>
          </a:bodyPr>
          <a:lstStyle>
            <a:lvl1pPr>
              <a:defRPr sz="2800" b="0" i="0">
                <a:latin typeface="Arial" panose="020B0604020202020204" pitchFamily="34" charset="0"/>
                <a:ea typeface="Roboto Medium" panose="02000000000000000000" pitchFamily="2" charset="0"/>
                <a:cs typeface="Arial" panose="020B0604020202020204" pitchFamily="34" charset="0"/>
              </a:defRPr>
            </a:lvl1pPr>
          </a:lstStyle>
          <a:p>
            <a:r>
              <a:rPr lang="en-US"/>
              <a:t>Click to Edit Master Title Style</a:t>
            </a:r>
          </a:p>
        </p:txBody>
      </p:sp>
      <p:sp>
        <p:nvSpPr>
          <p:cNvPr id="9" name="Text Placeholder 58"/>
          <p:cNvSpPr>
            <a:spLocks noGrp="1"/>
          </p:cNvSpPr>
          <p:nvPr>
            <p:ph type="body" sz="quarter" idx="13" hasCustomPrompt="1"/>
          </p:nvPr>
        </p:nvSpPr>
        <p:spPr>
          <a:xfrm>
            <a:off x="503238" y="733133"/>
            <a:ext cx="11198284" cy="390099"/>
          </a:xfrm>
        </p:spPr>
        <p:txBody>
          <a:bodyPr/>
          <a:lstStyle>
            <a:lvl1pPr>
              <a:defRPr sz="2400">
                <a:solidFill>
                  <a:schemeClr val="tx2"/>
                </a:solidFill>
                <a:latin typeface="Arial" panose="020B0604020202020204" pitchFamily="34" charset="0"/>
                <a:ea typeface="Roboto" pitchFamily="2" charset="0"/>
              </a:defRPr>
            </a:lvl1pPr>
            <a:lvl2pPr marL="0" indent="0">
              <a:buNone/>
              <a:defRPr>
                <a:solidFill>
                  <a:schemeClr val="accent1"/>
                </a:solidFill>
                <a:latin typeface="Roboto" pitchFamily="2" charset="0"/>
                <a:ea typeface="Roboto" pitchFamily="2" charset="0"/>
              </a:defRPr>
            </a:lvl2pPr>
          </a:lstStyle>
          <a:p>
            <a:pPr lvl="0"/>
            <a:r>
              <a:rPr lang="en-US"/>
              <a:t>Subhead goes here</a:t>
            </a:r>
          </a:p>
        </p:txBody>
      </p:sp>
    </p:spTree>
    <p:extLst>
      <p:ext uri="{BB962C8B-B14F-4D97-AF65-F5344CB8AC3E}">
        <p14:creationId xmlns:p14="http://schemas.microsoft.com/office/powerpoint/2010/main" val="18414114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Agilent 16:9 2-Col +Sub">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02920" y="1284188"/>
            <a:ext cx="5495544" cy="357695"/>
          </a:xfrm>
        </p:spPr>
        <p:txBody>
          <a:bodyPr anchor="ctr">
            <a:noAutofit/>
          </a:bodyPr>
          <a:lstStyle>
            <a:lvl1pPr marL="0" indent="0">
              <a:buNone/>
              <a:defRPr sz="2200" b="0">
                <a:solidFill>
                  <a:schemeClr val="accent4"/>
                </a:solidFill>
                <a:latin typeface="Arial" panose="020B0604020202020204"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5" name="Text Placeholder 4"/>
          <p:cNvSpPr>
            <a:spLocks noGrp="1"/>
          </p:cNvSpPr>
          <p:nvPr>
            <p:ph type="body" sz="quarter" idx="3"/>
          </p:nvPr>
        </p:nvSpPr>
        <p:spPr>
          <a:xfrm>
            <a:off x="6209862" y="1284188"/>
            <a:ext cx="5491654" cy="357695"/>
          </a:xfrm>
        </p:spPr>
        <p:txBody>
          <a:bodyPr anchor="ctr">
            <a:noAutofit/>
          </a:bodyPr>
          <a:lstStyle>
            <a:lvl1pPr marL="0" indent="0">
              <a:buNone/>
              <a:defRPr sz="2200" b="0">
                <a:solidFill>
                  <a:schemeClr val="accent4"/>
                </a:solidFill>
                <a:latin typeface="Arial" panose="020B0604020202020204"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7" name="Date Placeholder 6"/>
          <p:cNvSpPr>
            <a:spLocks noGrp="1"/>
          </p:cNvSpPr>
          <p:nvPr>
            <p:ph type="dt" sz="half" idx="10"/>
          </p:nvPr>
        </p:nvSpPr>
        <p:spPr/>
        <p:txBody>
          <a:bodyPr/>
          <a:lstStyle/>
          <a:p>
            <a:fld id="{4934E7E9-111A-4791-87A6-E38E11CF8DD8}" type="datetime4">
              <a:rPr lang="en-US" smtClean="0"/>
              <a:t>July 11, 2022</a:t>
            </a:fld>
            <a:endParaRPr lang="en-US"/>
          </a:p>
        </p:txBody>
      </p:sp>
      <p:sp>
        <p:nvSpPr>
          <p:cNvPr id="8" name="Footer Placeholder 7"/>
          <p:cNvSpPr>
            <a:spLocks noGrp="1"/>
          </p:cNvSpPr>
          <p:nvPr>
            <p:ph type="ftr" sz="quarter" idx="11"/>
          </p:nvPr>
        </p:nvSpPr>
        <p:spPr/>
        <p:txBody>
          <a:bodyPr/>
          <a:lstStyle/>
          <a:p>
            <a:r>
              <a:rPr lang="en-US"/>
              <a:t>For Research Use Only. Not for use in diagnostic procedures.       PR7000-8294</a:t>
            </a:r>
          </a:p>
        </p:txBody>
      </p:sp>
      <p:sp>
        <p:nvSpPr>
          <p:cNvPr id="9" name="Slide Number Placeholder 8"/>
          <p:cNvSpPr>
            <a:spLocks noGrp="1"/>
          </p:cNvSpPr>
          <p:nvPr>
            <p:ph type="sldNum" sz="quarter" idx="12"/>
          </p:nvPr>
        </p:nvSpPr>
        <p:spPr/>
        <p:txBody>
          <a:bodyPr/>
          <a:lstStyle>
            <a:lvl1pPr>
              <a:defRPr/>
            </a:lvl1pPr>
          </a:lstStyle>
          <a:p>
            <a:fld id="{AE65C775-6ABF-4166-8964-564FC640F815}" type="slidenum">
              <a:rPr lang="en-US" smtClean="0"/>
              <a:t>‹#›</a:t>
            </a:fld>
            <a:endParaRPr lang="en-US"/>
          </a:p>
        </p:txBody>
      </p:sp>
      <p:sp>
        <p:nvSpPr>
          <p:cNvPr id="10" name="Content Placeholder 2"/>
          <p:cNvSpPr>
            <a:spLocks noGrp="1"/>
          </p:cNvSpPr>
          <p:nvPr>
            <p:ph sz="half" idx="13"/>
          </p:nvPr>
        </p:nvSpPr>
        <p:spPr>
          <a:xfrm>
            <a:off x="502920" y="1751724"/>
            <a:ext cx="5493389" cy="4423103"/>
          </a:xfrm>
        </p:spPr>
        <p:txBody>
          <a:bodyPr/>
          <a:lstStyle>
            <a:lvl1pPr>
              <a:defRPr sz="2100">
                <a:latin typeface="Arial" panose="020B0604020202020204" pitchFamily="34" charset="0"/>
              </a:defRPr>
            </a:lvl1pPr>
            <a:lvl2pPr>
              <a:defRPr sz="1900">
                <a:latin typeface="Arial" panose="020B0604020202020204" pitchFamily="34" charset="0"/>
              </a:defRPr>
            </a:lvl2pPr>
            <a:lvl3pPr marL="457200" indent="-230188">
              <a:defRPr sz="1700">
                <a:latin typeface="Arial" panose="020B0604020202020204" pitchFamily="34" charset="0"/>
              </a:defRPr>
            </a:lvl3pPr>
            <a:lvl4pPr>
              <a:defRPr sz="1700">
                <a:latin typeface="Arial" panose="020B0604020202020204" pitchFamily="34" charset="0"/>
              </a:defRPr>
            </a:lvl4pPr>
            <a:lvl5pPr>
              <a:defRPr sz="1500">
                <a:latin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3"/>
          <p:cNvSpPr>
            <a:spLocks noGrp="1"/>
          </p:cNvSpPr>
          <p:nvPr>
            <p:ph sz="half" idx="14"/>
          </p:nvPr>
        </p:nvSpPr>
        <p:spPr>
          <a:xfrm>
            <a:off x="6209861" y="1751724"/>
            <a:ext cx="5491655" cy="4423103"/>
          </a:xfrm>
        </p:spPr>
        <p:txBody>
          <a:bodyPr/>
          <a:lstStyle>
            <a:lvl1pPr>
              <a:defRPr sz="2100">
                <a:latin typeface="Arial" panose="020B0604020202020204" pitchFamily="34" charset="0"/>
              </a:defRPr>
            </a:lvl1pPr>
            <a:lvl2pPr>
              <a:defRPr sz="1900">
                <a:latin typeface="Arial" panose="020B0604020202020204" pitchFamily="34" charset="0"/>
              </a:defRPr>
            </a:lvl2pPr>
            <a:lvl3pPr>
              <a:defRPr sz="1700">
                <a:latin typeface="Arial" panose="020B0604020202020204" pitchFamily="34" charset="0"/>
              </a:defRPr>
            </a:lvl3pPr>
            <a:lvl4pPr>
              <a:defRPr sz="1700">
                <a:latin typeface="Arial" panose="020B0604020202020204" pitchFamily="34" charset="0"/>
              </a:defRPr>
            </a:lvl4pPr>
            <a:lvl5pPr>
              <a:defRPr sz="1500">
                <a:latin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itle 1"/>
          <p:cNvSpPr>
            <a:spLocks noGrp="1"/>
          </p:cNvSpPr>
          <p:nvPr>
            <p:ph type="title" hasCustomPrompt="1"/>
          </p:nvPr>
        </p:nvSpPr>
        <p:spPr>
          <a:xfrm>
            <a:off x="502919" y="246887"/>
            <a:ext cx="11198597" cy="926767"/>
          </a:xfrm>
        </p:spPr>
        <p:txBody>
          <a:bodyPr anchor="t" anchorCtr="0">
            <a:normAutofit/>
          </a:bodyPr>
          <a:lstStyle>
            <a:lvl1pPr>
              <a:defRPr sz="2800" b="0" i="0">
                <a:latin typeface="Arial" panose="020B0604020202020204" pitchFamily="34" charset="0"/>
                <a:ea typeface="Roboto Medium" panose="02000000000000000000" pitchFamily="2"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16708520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Agilent 16:9 2-Col Sub +Sub">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02920" y="1284188"/>
            <a:ext cx="5495544" cy="357695"/>
          </a:xfrm>
        </p:spPr>
        <p:txBody>
          <a:bodyPr anchor="ctr">
            <a:noAutofit/>
          </a:bodyPr>
          <a:lstStyle>
            <a:lvl1pPr marL="0" indent="0">
              <a:buNone/>
              <a:defRPr sz="2200" b="0">
                <a:solidFill>
                  <a:schemeClr val="accent4"/>
                </a:solidFill>
                <a:latin typeface="Arial" panose="020B0604020202020204"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5" name="Text Placeholder 4"/>
          <p:cNvSpPr>
            <a:spLocks noGrp="1"/>
          </p:cNvSpPr>
          <p:nvPr>
            <p:ph type="body" sz="quarter" idx="3"/>
          </p:nvPr>
        </p:nvSpPr>
        <p:spPr>
          <a:xfrm>
            <a:off x="6209862" y="1284188"/>
            <a:ext cx="5491654" cy="357695"/>
          </a:xfrm>
        </p:spPr>
        <p:txBody>
          <a:bodyPr anchor="ctr">
            <a:noAutofit/>
          </a:bodyPr>
          <a:lstStyle>
            <a:lvl1pPr marL="0" indent="0">
              <a:buNone/>
              <a:defRPr sz="2200" b="0">
                <a:solidFill>
                  <a:schemeClr val="accent4"/>
                </a:solidFill>
                <a:latin typeface="Arial" panose="020B0604020202020204"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7" name="Date Placeholder 6"/>
          <p:cNvSpPr>
            <a:spLocks noGrp="1"/>
          </p:cNvSpPr>
          <p:nvPr>
            <p:ph type="dt" sz="half" idx="10"/>
          </p:nvPr>
        </p:nvSpPr>
        <p:spPr/>
        <p:txBody>
          <a:bodyPr/>
          <a:lstStyle/>
          <a:p>
            <a:fld id="{CBD7A603-10CA-4BBE-8CC7-338675FC3411}" type="datetime4">
              <a:rPr lang="en-US" smtClean="0"/>
              <a:t>July 11, 2022</a:t>
            </a:fld>
            <a:endParaRPr lang="en-US"/>
          </a:p>
        </p:txBody>
      </p:sp>
      <p:sp>
        <p:nvSpPr>
          <p:cNvPr id="8" name="Footer Placeholder 7"/>
          <p:cNvSpPr>
            <a:spLocks noGrp="1"/>
          </p:cNvSpPr>
          <p:nvPr>
            <p:ph type="ftr" sz="quarter" idx="11"/>
          </p:nvPr>
        </p:nvSpPr>
        <p:spPr/>
        <p:txBody>
          <a:bodyPr/>
          <a:lstStyle/>
          <a:p>
            <a:r>
              <a:rPr lang="en-US"/>
              <a:t>For Research Use Only. Not for use in diagnostic procedures.       PR7000-8294</a:t>
            </a:r>
          </a:p>
        </p:txBody>
      </p:sp>
      <p:sp>
        <p:nvSpPr>
          <p:cNvPr id="9" name="Slide Number Placeholder 8"/>
          <p:cNvSpPr>
            <a:spLocks noGrp="1"/>
          </p:cNvSpPr>
          <p:nvPr>
            <p:ph type="sldNum" sz="quarter" idx="12"/>
          </p:nvPr>
        </p:nvSpPr>
        <p:spPr/>
        <p:txBody>
          <a:bodyPr/>
          <a:lstStyle>
            <a:lvl1pPr>
              <a:defRPr/>
            </a:lvl1pPr>
          </a:lstStyle>
          <a:p>
            <a:fld id="{AE65C775-6ABF-4166-8964-564FC640F815}" type="slidenum">
              <a:rPr lang="en-US" smtClean="0"/>
              <a:t>‹#›</a:t>
            </a:fld>
            <a:endParaRPr lang="en-US"/>
          </a:p>
        </p:txBody>
      </p:sp>
      <p:sp>
        <p:nvSpPr>
          <p:cNvPr id="10" name="Content Placeholder 2"/>
          <p:cNvSpPr>
            <a:spLocks noGrp="1"/>
          </p:cNvSpPr>
          <p:nvPr>
            <p:ph sz="half" idx="13"/>
          </p:nvPr>
        </p:nvSpPr>
        <p:spPr>
          <a:xfrm>
            <a:off x="502920" y="1751724"/>
            <a:ext cx="5493389" cy="4423103"/>
          </a:xfrm>
        </p:spPr>
        <p:txBody>
          <a:bodyPr/>
          <a:lstStyle>
            <a:lvl1pPr>
              <a:defRPr sz="2100">
                <a:latin typeface="Arial" panose="020B0604020202020204" pitchFamily="34" charset="0"/>
              </a:defRPr>
            </a:lvl1pPr>
            <a:lvl2pPr>
              <a:defRPr sz="1900">
                <a:latin typeface="Arial" panose="020B0604020202020204" pitchFamily="34" charset="0"/>
              </a:defRPr>
            </a:lvl2pPr>
            <a:lvl3pPr marL="457200" indent="-230188">
              <a:defRPr sz="1700">
                <a:latin typeface="Arial" panose="020B0604020202020204" pitchFamily="34" charset="0"/>
              </a:defRPr>
            </a:lvl3pPr>
            <a:lvl4pPr>
              <a:defRPr sz="1700">
                <a:latin typeface="Arial" panose="020B0604020202020204" pitchFamily="34" charset="0"/>
              </a:defRPr>
            </a:lvl4pPr>
            <a:lvl5pPr>
              <a:defRPr sz="1500">
                <a:latin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3"/>
          <p:cNvSpPr>
            <a:spLocks noGrp="1"/>
          </p:cNvSpPr>
          <p:nvPr>
            <p:ph sz="half" idx="14"/>
          </p:nvPr>
        </p:nvSpPr>
        <p:spPr>
          <a:xfrm>
            <a:off x="6209861" y="1751724"/>
            <a:ext cx="5491655" cy="4423103"/>
          </a:xfrm>
        </p:spPr>
        <p:txBody>
          <a:bodyPr/>
          <a:lstStyle>
            <a:lvl1pPr>
              <a:defRPr sz="2100">
                <a:latin typeface="Arial" panose="020B0604020202020204" pitchFamily="34" charset="0"/>
              </a:defRPr>
            </a:lvl1pPr>
            <a:lvl2pPr>
              <a:defRPr sz="1900">
                <a:latin typeface="Arial" panose="020B0604020202020204" pitchFamily="34" charset="0"/>
              </a:defRPr>
            </a:lvl2pPr>
            <a:lvl3pPr>
              <a:defRPr sz="1700">
                <a:latin typeface="Arial" panose="020B0604020202020204" pitchFamily="34" charset="0"/>
              </a:defRPr>
            </a:lvl3pPr>
            <a:lvl4pPr>
              <a:defRPr sz="1700">
                <a:latin typeface="Arial" panose="020B0604020202020204" pitchFamily="34" charset="0"/>
              </a:defRPr>
            </a:lvl4pPr>
            <a:lvl5pPr>
              <a:defRPr sz="1500">
                <a:latin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itle 1"/>
          <p:cNvSpPr>
            <a:spLocks noGrp="1"/>
          </p:cNvSpPr>
          <p:nvPr>
            <p:ph type="title" hasCustomPrompt="1"/>
          </p:nvPr>
        </p:nvSpPr>
        <p:spPr>
          <a:xfrm>
            <a:off x="502919" y="246887"/>
            <a:ext cx="11198597" cy="484632"/>
          </a:xfrm>
        </p:spPr>
        <p:txBody>
          <a:bodyPr anchor="t" anchorCtr="0">
            <a:normAutofit/>
          </a:bodyPr>
          <a:lstStyle>
            <a:lvl1pPr>
              <a:defRPr sz="2800" b="0" i="0">
                <a:latin typeface="Arial" panose="020B0604020202020204" pitchFamily="34" charset="0"/>
                <a:ea typeface="Roboto Medium" panose="02000000000000000000" pitchFamily="2" charset="0"/>
                <a:cs typeface="Arial" panose="020B0604020202020204" pitchFamily="34" charset="0"/>
              </a:defRPr>
            </a:lvl1pPr>
          </a:lstStyle>
          <a:p>
            <a:r>
              <a:rPr lang="en-US"/>
              <a:t>Click to Edit Master Title Style</a:t>
            </a:r>
          </a:p>
        </p:txBody>
      </p:sp>
      <p:sp>
        <p:nvSpPr>
          <p:cNvPr id="13" name="Text Placeholder 58"/>
          <p:cNvSpPr>
            <a:spLocks noGrp="1"/>
          </p:cNvSpPr>
          <p:nvPr>
            <p:ph type="body" sz="quarter" idx="15" hasCustomPrompt="1"/>
          </p:nvPr>
        </p:nvSpPr>
        <p:spPr>
          <a:xfrm>
            <a:off x="503238" y="733133"/>
            <a:ext cx="11198284" cy="390099"/>
          </a:xfrm>
        </p:spPr>
        <p:txBody>
          <a:bodyPr/>
          <a:lstStyle>
            <a:lvl1pPr>
              <a:defRPr sz="2400">
                <a:solidFill>
                  <a:schemeClr val="tx2"/>
                </a:solidFill>
                <a:latin typeface="Arial" panose="020B0604020202020204" pitchFamily="34" charset="0"/>
                <a:ea typeface="Roboto" pitchFamily="2" charset="0"/>
              </a:defRPr>
            </a:lvl1pPr>
            <a:lvl2pPr marL="0" indent="0">
              <a:buNone/>
              <a:defRPr>
                <a:solidFill>
                  <a:schemeClr val="accent1"/>
                </a:solidFill>
                <a:latin typeface="Roboto" pitchFamily="2" charset="0"/>
                <a:ea typeface="Roboto" pitchFamily="2" charset="0"/>
              </a:defRPr>
            </a:lvl2pPr>
          </a:lstStyle>
          <a:p>
            <a:pPr lvl="0"/>
            <a:r>
              <a:rPr lang="en-US"/>
              <a:t>Subhead goes here</a:t>
            </a:r>
          </a:p>
        </p:txBody>
      </p:sp>
    </p:spTree>
    <p:extLst>
      <p:ext uri="{BB962C8B-B14F-4D97-AF65-F5344CB8AC3E}">
        <p14:creationId xmlns:p14="http://schemas.microsoft.com/office/powerpoint/2010/main" val="120486522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Agilent 16:9 Content Imag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1097280" y="6618854"/>
            <a:ext cx="1060704" cy="118872"/>
          </a:xfrm>
        </p:spPr>
        <p:txBody>
          <a:bodyPr/>
          <a:lstStyle>
            <a:lvl1pPr algn="l">
              <a:defRPr sz="800">
                <a:solidFill>
                  <a:schemeClr val="bg1"/>
                </a:solidFill>
              </a:defRPr>
            </a:lvl1pPr>
          </a:lstStyle>
          <a:p>
            <a:fld id="{3FC3E418-E0A0-40CB-8EA0-99CE1670CB65}" type="datetime4">
              <a:rPr lang="en-US" smtClean="0"/>
              <a:t>July 11, 2022</a:t>
            </a:fld>
            <a:endParaRPr lang="en-US"/>
          </a:p>
        </p:txBody>
      </p:sp>
      <p:sp>
        <p:nvSpPr>
          <p:cNvPr id="5" name="Footer Placeholder 4"/>
          <p:cNvSpPr>
            <a:spLocks noGrp="1"/>
          </p:cNvSpPr>
          <p:nvPr>
            <p:ph type="ftr" sz="quarter" idx="11"/>
          </p:nvPr>
        </p:nvSpPr>
        <p:spPr>
          <a:xfrm>
            <a:off x="2615184" y="6619947"/>
            <a:ext cx="5394960" cy="118872"/>
          </a:xfrm>
        </p:spPr>
        <p:txBody>
          <a:bodyPr/>
          <a:lstStyle>
            <a:lvl1pPr algn="l">
              <a:defRPr sz="800">
                <a:solidFill>
                  <a:schemeClr val="bg1"/>
                </a:solidFill>
              </a:defRPr>
            </a:lvl1pPr>
          </a:lstStyle>
          <a:p>
            <a:r>
              <a:rPr lang="en-US"/>
              <a:t>For Research Use Only. Not for use in diagnostic procedures.       PR7000-8294</a:t>
            </a:r>
          </a:p>
        </p:txBody>
      </p:sp>
      <p:sp>
        <p:nvSpPr>
          <p:cNvPr id="6" name="Slide Number Placeholder 5"/>
          <p:cNvSpPr>
            <a:spLocks noGrp="1"/>
          </p:cNvSpPr>
          <p:nvPr>
            <p:ph type="sldNum" sz="quarter" idx="12"/>
          </p:nvPr>
        </p:nvSpPr>
        <p:spPr>
          <a:xfrm>
            <a:off x="502920" y="6620256"/>
            <a:ext cx="438912" cy="118872"/>
          </a:xfrm>
        </p:spPr>
        <p:txBody>
          <a:bodyPr/>
          <a:lstStyle>
            <a:lvl1pPr>
              <a:defRPr sz="800"/>
            </a:lvl1pPr>
          </a:lstStyle>
          <a:p>
            <a:fld id="{AE65C775-6ABF-4166-8964-564FC640F815}" type="slidenum">
              <a:rPr lang="en-US" smtClean="0"/>
              <a:t>‹#›</a:t>
            </a:fld>
            <a:endParaRPr lang="en-US"/>
          </a:p>
        </p:txBody>
      </p:sp>
      <p:sp>
        <p:nvSpPr>
          <p:cNvPr id="9" name="Picture Placeholder 8"/>
          <p:cNvSpPr>
            <a:spLocks noGrp="1"/>
          </p:cNvSpPr>
          <p:nvPr>
            <p:ph type="pic" sz="quarter" idx="14"/>
          </p:nvPr>
        </p:nvSpPr>
        <p:spPr>
          <a:xfrm>
            <a:off x="3989507" y="1287522"/>
            <a:ext cx="7712015" cy="4887306"/>
          </a:xfrm>
          <a:solidFill>
            <a:schemeClr val="bg2">
              <a:lumMod val="95000"/>
            </a:schemeClr>
          </a:solidFill>
        </p:spPr>
        <p:txBody>
          <a:bodyPr/>
          <a:lstStyle>
            <a:lvl1pPr>
              <a:defRPr/>
            </a:lvl1pPr>
          </a:lstStyle>
          <a:p>
            <a:r>
              <a:rPr lang="en-US"/>
              <a:t>Click icon to add picture</a:t>
            </a:r>
          </a:p>
        </p:txBody>
      </p:sp>
      <p:sp>
        <p:nvSpPr>
          <p:cNvPr id="10" name="Text Placeholder 58"/>
          <p:cNvSpPr>
            <a:spLocks noGrp="1"/>
          </p:cNvSpPr>
          <p:nvPr>
            <p:ph type="body" sz="quarter" idx="13" hasCustomPrompt="1"/>
          </p:nvPr>
        </p:nvSpPr>
        <p:spPr>
          <a:xfrm>
            <a:off x="503238" y="722247"/>
            <a:ext cx="11198284" cy="390099"/>
          </a:xfrm>
        </p:spPr>
        <p:txBody>
          <a:bodyPr/>
          <a:lstStyle>
            <a:lvl1pPr>
              <a:defRPr sz="2400">
                <a:solidFill>
                  <a:schemeClr val="tx2"/>
                </a:solidFill>
                <a:latin typeface="Arial" panose="020B0604020202020204" pitchFamily="34" charset="0"/>
                <a:ea typeface="Roboto" pitchFamily="2" charset="0"/>
              </a:defRPr>
            </a:lvl1pPr>
            <a:lvl2pPr>
              <a:defRPr>
                <a:solidFill>
                  <a:schemeClr val="tx2"/>
                </a:solidFill>
                <a:latin typeface="Arial" panose="020B0604020202020204" pitchFamily="34" charset="0"/>
                <a:ea typeface="Roboto" pitchFamily="2" charset="0"/>
              </a:defRPr>
            </a:lvl2pPr>
          </a:lstStyle>
          <a:p>
            <a:pPr lvl="0"/>
            <a:r>
              <a:rPr lang="en-US"/>
              <a:t>Subhead goes here</a:t>
            </a:r>
          </a:p>
          <a:p>
            <a:pPr lvl="1"/>
            <a:endParaRPr lang="en-US"/>
          </a:p>
        </p:txBody>
      </p:sp>
      <p:sp>
        <p:nvSpPr>
          <p:cNvPr id="11" name="Title 1"/>
          <p:cNvSpPr>
            <a:spLocks noGrp="1"/>
          </p:cNvSpPr>
          <p:nvPr>
            <p:ph type="title" hasCustomPrompt="1"/>
          </p:nvPr>
        </p:nvSpPr>
        <p:spPr>
          <a:xfrm>
            <a:off x="502919" y="246888"/>
            <a:ext cx="11198597" cy="484632"/>
          </a:xfrm>
        </p:spPr>
        <p:txBody>
          <a:bodyPr anchor="t" anchorCtr="0">
            <a:normAutofit/>
          </a:bodyPr>
          <a:lstStyle>
            <a:lvl1pPr>
              <a:defRPr sz="2800" b="0" i="0">
                <a:latin typeface="Arial" panose="020B0604020202020204" pitchFamily="34" charset="0"/>
                <a:ea typeface="Roboto Medium" panose="02000000000000000000" pitchFamily="2" charset="0"/>
                <a:cs typeface="Arial" panose="020B0604020202020204" pitchFamily="34" charset="0"/>
              </a:defRPr>
            </a:lvl1pPr>
          </a:lstStyle>
          <a:p>
            <a:r>
              <a:rPr lang="en-US"/>
              <a:t>Click to Edit Master Title Style</a:t>
            </a:r>
          </a:p>
        </p:txBody>
      </p:sp>
      <p:sp>
        <p:nvSpPr>
          <p:cNvPr id="13" name="Content Placeholder 2"/>
          <p:cNvSpPr>
            <a:spLocks noGrp="1"/>
          </p:cNvSpPr>
          <p:nvPr>
            <p:ph sz="half" idx="1"/>
          </p:nvPr>
        </p:nvSpPr>
        <p:spPr>
          <a:xfrm>
            <a:off x="502920" y="1287522"/>
            <a:ext cx="3342005" cy="4887306"/>
          </a:xfrm>
        </p:spPr>
        <p:txBody>
          <a:bodyPr/>
          <a:lstStyle>
            <a:lvl1pPr>
              <a:defRPr sz="2100">
                <a:latin typeface="Arial" panose="020B0604020202020204" pitchFamily="34" charset="0"/>
              </a:defRPr>
            </a:lvl1pPr>
            <a:lvl2pPr>
              <a:defRPr sz="1900">
                <a:latin typeface="Arial" panose="020B0604020202020204" pitchFamily="34" charset="0"/>
              </a:defRPr>
            </a:lvl2pPr>
            <a:lvl3pPr marL="457200" indent="-230188">
              <a:defRPr sz="1700">
                <a:latin typeface="Arial" panose="020B0604020202020204" pitchFamily="34" charset="0"/>
              </a:defRPr>
            </a:lvl3pPr>
            <a:lvl4pPr>
              <a:defRPr sz="1700">
                <a:latin typeface="Arial" panose="020B0604020202020204" pitchFamily="34" charset="0"/>
              </a:defRPr>
            </a:lvl4pPr>
            <a:lvl5pPr>
              <a:defRPr sz="1500">
                <a:latin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6837915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Agilent 16:9 Image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504264" y="5241390"/>
            <a:ext cx="11147360" cy="1159410"/>
          </a:xfrm>
        </p:spPr>
        <p:txBody>
          <a:bodyPr/>
          <a:lstStyle>
            <a:lvl1pPr>
              <a:defRPr sz="1900">
                <a:latin typeface="Arial" panose="020B0604020202020204" pitchFamily="34" charset="0"/>
              </a:defRPr>
            </a:lvl1pPr>
            <a:lvl2pPr marL="0" indent="0">
              <a:buNone/>
              <a:defRPr sz="1500">
                <a:latin typeface="Arial" panose="020B0604020202020204" pitchFamily="34" charset="0"/>
              </a:defRPr>
            </a:lvl2pPr>
            <a:lvl3pPr marL="384048" indent="-182880">
              <a:defRPr sz="1500">
                <a:latin typeface="+mn-lt"/>
              </a:defRPr>
            </a:lvl3pPr>
            <a:lvl4pPr marL="548640" indent="-182880">
              <a:defRPr sz="1500">
                <a:latin typeface="+mn-lt"/>
              </a:defRPr>
            </a:lvl4pPr>
            <a:lvl5pPr marL="731520" indent="-182880">
              <a:defRPr sz="1300">
                <a:latin typeface="+mn-lt"/>
              </a:defRPr>
            </a:lvl5pPr>
          </a:lstStyle>
          <a:p>
            <a:pPr lvl="0"/>
            <a:r>
              <a:rPr lang="en-US"/>
              <a:t>Edit Master text styles</a:t>
            </a:r>
          </a:p>
          <a:p>
            <a:pPr lvl="1"/>
            <a:r>
              <a:rPr lang="en-US"/>
              <a:t>Second level</a:t>
            </a:r>
          </a:p>
        </p:txBody>
      </p:sp>
      <p:sp>
        <p:nvSpPr>
          <p:cNvPr id="4" name="Date Placeholder 3"/>
          <p:cNvSpPr>
            <a:spLocks noGrp="1"/>
          </p:cNvSpPr>
          <p:nvPr>
            <p:ph type="dt" sz="half" idx="10"/>
          </p:nvPr>
        </p:nvSpPr>
        <p:spPr>
          <a:xfrm>
            <a:off x="1097280" y="6616700"/>
            <a:ext cx="1060704" cy="118872"/>
          </a:xfrm>
        </p:spPr>
        <p:txBody>
          <a:bodyPr/>
          <a:lstStyle>
            <a:lvl1pPr algn="l">
              <a:defRPr sz="800">
                <a:solidFill>
                  <a:schemeClr val="bg1"/>
                </a:solidFill>
              </a:defRPr>
            </a:lvl1pPr>
          </a:lstStyle>
          <a:p>
            <a:fld id="{B2B2226E-E1EB-4669-BC46-AB5D023EED32}" type="datetime4">
              <a:rPr lang="en-US" smtClean="0"/>
              <a:t>July 11, 2022</a:t>
            </a:fld>
            <a:endParaRPr lang="en-US"/>
          </a:p>
        </p:txBody>
      </p:sp>
      <p:sp>
        <p:nvSpPr>
          <p:cNvPr id="5" name="Footer Placeholder 4"/>
          <p:cNvSpPr>
            <a:spLocks noGrp="1"/>
          </p:cNvSpPr>
          <p:nvPr>
            <p:ph type="ftr" sz="quarter" idx="11"/>
          </p:nvPr>
        </p:nvSpPr>
        <p:spPr>
          <a:xfrm>
            <a:off x="2615184" y="6619947"/>
            <a:ext cx="5394960" cy="118872"/>
          </a:xfrm>
        </p:spPr>
        <p:txBody>
          <a:bodyPr/>
          <a:lstStyle>
            <a:lvl1pPr algn="l">
              <a:defRPr sz="800">
                <a:solidFill>
                  <a:schemeClr val="bg1"/>
                </a:solidFill>
              </a:defRPr>
            </a:lvl1pPr>
          </a:lstStyle>
          <a:p>
            <a:r>
              <a:rPr lang="en-US"/>
              <a:t>For Research Use Only. Not for use in diagnostic procedures.       PR7000-8294</a:t>
            </a:r>
          </a:p>
        </p:txBody>
      </p:sp>
      <p:sp>
        <p:nvSpPr>
          <p:cNvPr id="6" name="Slide Number Placeholder 5"/>
          <p:cNvSpPr>
            <a:spLocks noGrp="1"/>
          </p:cNvSpPr>
          <p:nvPr>
            <p:ph type="sldNum" sz="quarter" idx="12"/>
          </p:nvPr>
        </p:nvSpPr>
        <p:spPr>
          <a:xfrm>
            <a:off x="502920" y="6620256"/>
            <a:ext cx="438912" cy="118872"/>
          </a:xfrm>
        </p:spPr>
        <p:txBody>
          <a:bodyPr/>
          <a:lstStyle>
            <a:lvl1pPr>
              <a:defRPr sz="800" b="1"/>
            </a:lvl1pPr>
          </a:lstStyle>
          <a:p>
            <a:fld id="{AE65C775-6ABF-4166-8964-564FC640F815}" type="slidenum">
              <a:rPr lang="en-US" smtClean="0"/>
              <a:t>‹#›</a:t>
            </a:fld>
            <a:endParaRPr lang="en-US"/>
          </a:p>
        </p:txBody>
      </p:sp>
      <p:sp>
        <p:nvSpPr>
          <p:cNvPr id="9" name="Picture Placeholder 8"/>
          <p:cNvSpPr>
            <a:spLocks noGrp="1"/>
          </p:cNvSpPr>
          <p:nvPr>
            <p:ph type="pic" sz="quarter" idx="14"/>
          </p:nvPr>
        </p:nvSpPr>
        <p:spPr>
          <a:xfrm>
            <a:off x="502919" y="1322552"/>
            <a:ext cx="11201400" cy="3824542"/>
          </a:xfrm>
          <a:solidFill>
            <a:schemeClr val="bg2">
              <a:lumMod val="95000"/>
            </a:schemeClr>
          </a:solidFill>
        </p:spPr>
        <p:txBody>
          <a:bodyPr/>
          <a:lstStyle>
            <a:lvl1pPr>
              <a:defRPr/>
            </a:lvl1pPr>
          </a:lstStyle>
          <a:p>
            <a:r>
              <a:rPr lang="en-US"/>
              <a:t>Click icon to add picture</a:t>
            </a:r>
          </a:p>
        </p:txBody>
      </p:sp>
      <p:sp>
        <p:nvSpPr>
          <p:cNvPr id="10" name="Text Placeholder 58"/>
          <p:cNvSpPr>
            <a:spLocks noGrp="1"/>
          </p:cNvSpPr>
          <p:nvPr>
            <p:ph type="body" sz="quarter" idx="13" hasCustomPrompt="1"/>
          </p:nvPr>
        </p:nvSpPr>
        <p:spPr>
          <a:xfrm>
            <a:off x="503238" y="722247"/>
            <a:ext cx="11198284" cy="390099"/>
          </a:xfrm>
        </p:spPr>
        <p:txBody>
          <a:bodyPr/>
          <a:lstStyle>
            <a:lvl1pPr>
              <a:defRPr sz="2400">
                <a:solidFill>
                  <a:schemeClr val="tx2"/>
                </a:solidFill>
                <a:latin typeface="Arial" panose="020B0604020202020204" pitchFamily="34" charset="0"/>
                <a:ea typeface="Roboto" pitchFamily="2" charset="0"/>
              </a:defRPr>
            </a:lvl1pPr>
            <a:lvl2pPr>
              <a:defRPr>
                <a:solidFill>
                  <a:schemeClr val="tx2"/>
                </a:solidFill>
                <a:latin typeface="Arial" panose="020B0604020202020204" pitchFamily="34" charset="0"/>
                <a:ea typeface="Roboto" pitchFamily="2" charset="0"/>
              </a:defRPr>
            </a:lvl2pPr>
          </a:lstStyle>
          <a:p>
            <a:pPr lvl="0"/>
            <a:r>
              <a:rPr lang="en-US"/>
              <a:t>Subhead goes here</a:t>
            </a:r>
          </a:p>
          <a:p>
            <a:pPr lvl="1"/>
            <a:endParaRPr lang="en-US"/>
          </a:p>
        </p:txBody>
      </p:sp>
      <p:sp>
        <p:nvSpPr>
          <p:cNvPr id="11" name="Title 1"/>
          <p:cNvSpPr>
            <a:spLocks noGrp="1"/>
          </p:cNvSpPr>
          <p:nvPr>
            <p:ph type="title" hasCustomPrompt="1"/>
          </p:nvPr>
        </p:nvSpPr>
        <p:spPr>
          <a:xfrm>
            <a:off x="502919" y="246888"/>
            <a:ext cx="11198597" cy="484632"/>
          </a:xfrm>
        </p:spPr>
        <p:txBody>
          <a:bodyPr anchor="t" anchorCtr="0">
            <a:normAutofit/>
          </a:bodyPr>
          <a:lstStyle>
            <a:lvl1pPr>
              <a:defRPr sz="2800" b="0" i="0">
                <a:latin typeface="Arial" panose="020B0604020202020204" pitchFamily="34" charset="0"/>
                <a:ea typeface="Roboto Medium" panose="02000000000000000000" pitchFamily="2"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229333683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Agilent 16:9 Content Sub">
    <p:spTree>
      <p:nvGrpSpPr>
        <p:cNvPr id="1" name=""/>
        <p:cNvGrpSpPr/>
        <p:nvPr/>
      </p:nvGrpSpPr>
      <p:grpSpPr>
        <a:xfrm>
          <a:off x="0" y="0"/>
          <a:ext cx="0" cy="0"/>
          <a:chOff x="0" y="0"/>
          <a:chExt cx="0" cy="0"/>
        </a:xfrm>
      </p:grpSpPr>
      <p:sp>
        <p:nvSpPr>
          <p:cNvPr id="3" name="Content Placeholder 2"/>
          <p:cNvSpPr>
            <a:spLocks noGrp="1"/>
          </p:cNvSpPr>
          <p:nvPr>
            <p:ph idx="1"/>
          </p:nvPr>
        </p:nvSpPr>
        <p:spPr>
          <a:xfrm>
            <a:off x="502920" y="1289304"/>
            <a:ext cx="11198597" cy="4672584"/>
          </a:xfrm>
        </p:spPr>
        <p:txBody>
          <a:bodyPr/>
          <a:lstStyle>
            <a:lvl1pPr>
              <a:defRPr>
                <a:latin typeface="Arial" panose="020B0604020202020204" pitchFamily="34" charset="0"/>
              </a:defRPr>
            </a:lvl1pPr>
            <a:lvl2pPr marL="182880" indent="-182880">
              <a:defRPr>
                <a:latin typeface="Arial" panose="020B0604020202020204" pitchFamily="34" charset="0"/>
              </a:defRPr>
            </a:lvl2pPr>
            <a:lvl3pPr marL="457200" indent="-209550">
              <a:defRPr>
                <a:latin typeface="Arial" panose="020B0604020202020204" pitchFamily="34" charset="0"/>
              </a:defRPr>
            </a:lvl3pPr>
            <a:lvl4pPr marL="627063" indent="-166688">
              <a:defRPr>
                <a:latin typeface="Arial" panose="020B0604020202020204" pitchFamily="34" charset="0"/>
              </a:defRPr>
            </a:lvl4pPr>
            <a:lvl5pPr marL="857250" indent="-182563">
              <a:defRPr>
                <a:latin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97280" y="6616700"/>
            <a:ext cx="1060704" cy="118872"/>
          </a:xfrm>
        </p:spPr>
        <p:txBody>
          <a:bodyPr/>
          <a:lstStyle>
            <a:lvl1pPr algn="l">
              <a:defRPr sz="800">
                <a:solidFill>
                  <a:schemeClr val="bg1"/>
                </a:solidFill>
              </a:defRPr>
            </a:lvl1pPr>
          </a:lstStyle>
          <a:p>
            <a:fld id="{9DCF552C-3728-402A-9EFD-679381D0C8C5}" type="datetime4">
              <a:rPr lang="en-US" smtClean="0"/>
              <a:t>July 11, 2022</a:t>
            </a:fld>
            <a:endParaRPr lang="en-US"/>
          </a:p>
        </p:txBody>
      </p:sp>
      <p:sp>
        <p:nvSpPr>
          <p:cNvPr id="6" name="Slide Number Placeholder 5"/>
          <p:cNvSpPr>
            <a:spLocks noGrp="1"/>
          </p:cNvSpPr>
          <p:nvPr>
            <p:ph type="sldNum" sz="quarter" idx="12"/>
          </p:nvPr>
        </p:nvSpPr>
        <p:spPr>
          <a:xfrm>
            <a:off x="502920" y="6620256"/>
            <a:ext cx="530352" cy="118872"/>
          </a:xfrm>
        </p:spPr>
        <p:txBody>
          <a:bodyPr/>
          <a:lstStyle>
            <a:lvl1pPr>
              <a:defRPr sz="800"/>
            </a:lvl1pPr>
          </a:lstStyle>
          <a:p>
            <a:fld id="{CBD803B2-A378-42BD-B5EC-F7748F169FE0}" type="slidenum">
              <a:rPr lang="en-US" smtClean="0"/>
              <a:pPr/>
              <a:t>‹#›</a:t>
            </a:fld>
            <a:endParaRPr lang="en-US"/>
          </a:p>
        </p:txBody>
      </p:sp>
      <p:sp>
        <p:nvSpPr>
          <p:cNvPr id="59" name="Text Placeholder 58"/>
          <p:cNvSpPr>
            <a:spLocks noGrp="1"/>
          </p:cNvSpPr>
          <p:nvPr>
            <p:ph type="body" sz="quarter" idx="13" hasCustomPrompt="1"/>
          </p:nvPr>
        </p:nvSpPr>
        <p:spPr>
          <a:xfrm>
            <a:off x="503238" y="733133"/>
            <a:ext cx="11198284" cy="390099"/>
          </a:xfrm>
        </p:spPr>
        <p:txBody>
          <a:bodyPr/>
          <a:lstStyle>
            <a:lvl1pPr>
              <a:defRPr sz="2400">
                <a:solidFill>
                  <a:schemeClr val="tx2"/>
                </a:solidFill>
                <a:latin typeface="Arial" panose="020B0604020202020204" pitchFamily="34" charset="0"/>
                <a:ea typeface="Roboto" pitchFamily="2" charset="0"/>
              </a:defRPr>
            </a:lvl1pPr>
            <a:lvl2pPr marL="0" indent="0">
              <a:buNone/>
              <a:defRPr>
                <a:solidFill>
                  <a:schemeClr val="accent1"/>
                </a:solidFill>
                <a:latin typeface="Roboto" pitchFamily="2" charset="0"/>
                <a:ea typeface="Roboto" pitchFamily="2" charset="0"/>
              </a:defRPr>
            </a:lvl2pPr>
          </a:lstStyle>
          <a:p>
            <a:pPr lvl="0"/>
            <a:r>
              <a:rPr lang="en-US"/>
              <a:t>Subhead goes here</a:t>
            </a:r>
          </a:p>
        </p:txBody>
      </p:sp>
      <p:sp>
        <p:nvSpPr>
          <p:cNvPr id="9" name="Title 1"/>
          <p:cNvSpPr>
            <a:spLocks noGrp="1"/>
          </p:cNvSpPr>
          <p:nvPr>
            <p:ph type="title" hasCustomPrompt="1"/>
          </p:nvPr>
        </p:nvSpPr>
        <p:spPr>
          <a:xfrm>
            <a:off x="502919" y="246888"/>
            <a:ext cx="11198597" cy="484632"/>
          </a:xfrm>
        </p:spPr>
        <p:txBody>
          <a:bodyPr anchor="t" anchorCtr="0">
            <a:normAutofit/>
          </a:bodyPr>
          <a:lstStyle>
            <a:lvl1pPr>
              <a:defRPr sz="2800" b="0" i="0">
                <a:latin typeface="Arial" panose="020B0604020202020204" pitchFamily="34" charset="0"/>
                <a:ea typeface="Roboto Medium" panose="02000000000000000000" pitchFamily="2" charset="0"/>
                <a:cs typeface="Arial" panose="020B0604020202020204" pitchFamily="34" charset="0"/>
              </a:defRPr>
            </a:lvl1pPr>
          </a:lstStyle>
          <a:p>
            <a:r>
              <a:rPr lang="en-US"/>
              <a:t>Click to Edit Master Title Style</a:t>
            </a:r>
          </a:p>
        </p:txBody>
      </p:sp>
      <p:sp>
        <p:nvSpPr>
          <p:cNvPr id="7" name="Footer Placeholder 4">
            <a:extLst>
              <a:ext uri="{FF2B5EF4-FFF2-40B4-BE49-F238E27FC236}">
                <a16:creationId xmlns:a16="http://schemas.microsoft.com/office/drawing/2014/main" id="{EA080607-4D9B-49EB-A76C-ABFF2DF315AD}"/>
              </a:ext>
            </a:extLst>
          </p:cNvPr>
          <p:cNvSpPr>
            <a:spLocks noGrp="1"/>
          </p:cNvSpPr>
          <p:nvPr>
            <p:ph type="ftr" sz="quarter" idx="11"/>
          </p:nvPr>
        </p:nvSpPr>
        <p:spPr>
          <a:xfrm>
            <a:off x="2615184" y="6619947"/>
            <a:ext cx="5394960" cy="118872"/>
          </a:xfrm>
          <a:prstGeom prst="rect">
            <a:avLst/>
          </a:prstGeom>
        </p:spPr>
        <p:txBody>
          <a:bodyPr/>
          <a:lstStyle>
            <a:lvl1pPr algn="l">
              <a:defRPr sz="800">
                <a:solidFill>
                  <a:schemeClr val="bg1"/>
                </a:solidFill>
              </a:defRPr>
            </a:lvl1pPr>
          </a:lstStyle>
          <a:p>
            <a:r>
              <a:rPr lang="en-US"/>
              <a:t>For Research Use Only. Not for use in diagnostic procedures.       PR7000-8294</a:t>
            </a:r>
          </a:p>
        </p:txBody>
      </p:sp>
    </p:spTree>
    <p:extLst>
      <p:ext uri="{BB962C8B-B14F-4D97-AF65-F5344CB8AC3E}">
        <p14:creationId xmlns:p14="http://schemas.microsoft.com/office/powerpoint/2010/main" val="2362041646"/>
      </p:ext>
    </p:extLst>
  </p:cSld>
  <p:clrMapOvr>
    <a:masterClrMapping/>
  </p:clrMapOvr>
  <p:extLst>
    <p:ext uri="{DCECCB84-F9BA-43D5-87BE-67443E8EF086}">
      <p15:sldGuideLst xmlns:p15="http://schemas.microsoft.com/office/powerpoint/2012/main">
        <p15:guide id="3" orient="horz" pos="2160">
          <p15:clr>
            <a:srgbClr val="FBAE40"/>
          </p15:clr>
        </p15:guide>
        <p15:guide id="4" pos="384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Agilent 16:9 Image">
    <p:spTree>
      <p:nvGrpSpPr>
        <p:cNvPr id="1" name=""/>
        <p:cNvGrpSpPr/>
        <p:nvPr/>
      </p:nvGrpSpPr>
      <p:grpSpPr>
        <a:xfrm>
          <a:off x="0" y="0"/>
          <a:ext cx="0" cy="0"/>
          <a:chOff x="0" y="0"/>
          <a:chExt cx="0" cy="0"/>
        </a:xfrm>
      </p:grpSpPr>
      <p:sp>
        <p:nvSpPr>
          <p:cNvPr id="9" name="Picture Placeholder 8"/>
          <p:cNvSpPr>
            <a:spLocks noGrp="1"/>
          </p:cNvSpPr>
          <p:nvPr>
            <p:ph type="pic" sz="quarter" idx="14"/>
          </p:nvPr>
        </p:nvSpPr>
        <p:spPr>
          <a:xfrm>
            <a:off x="64" y="1368725"/>
            <a:ext cx="12191936" cy="5114351"/>
          </a:xfrm>
          <a:solidFill>
            <a:schemeClr val="bg2">
              <a:lumMod val="95000"/>
            </a:schemeClr>
          </a:solidFill>
        </p:spPr>
        <p:txBody>
          <a:bodyPr/>
          <a:lstStyle>
            <a:lvl1pPr>
              <a:defRPr/>
            </a:lvl1pPr>
          </a:lstStyle>
          <a:p>
            <a:r>
              <a:rPr lang="en-US"/>
              <a:t>Click icon to add picture</a:t>
            </a:r>
          </a:p>
        </p:txBody>
      </p:sp>
      <p:sp>
        <p:nvSpPr>
          <p:cNvPr id="4" name="Date Placeholder 3"/>
          <p:cNvSpPr>
            <a:spLocks noGrp="1"/>
          </p:cNvSpPr>
          <p:nvPr>
            <p:ph type="dt" sz="half" idx="10"/>
          </p:nvPr>
        </p:nvSpPr>
        <p:spPr>
          <a:xfrm>
            <a:off x="1097280" y="6616700"/>
            <a:ext cx="1060704" cy="118872"/>
          </a:xfrm>
        </p:spPr>
        <p:txBody>
          <a:bodyPr/>
          <a:lstStyle>
            <a:lvl1pPr algn="l">
              <a:defRPr sz="800">
                <a:solidFill>
                  <a:schemeClr val="bg1"/>
                </a:solidFill>
              </a:defRPr>
            </a:lvl1pPr>
          </a:lstStyle>
          <a:p>
            <a:fld id="{5C85C266-BCA3-44BF-8A3A-DDD323E7614F}" type="datetime4">
              <a:rPr lang="en-US" smtClean="0"/>
              <a:t>July 11, 2022</a:t>
            </a:fld>
            <a:endParaRPr lang="en-US"/>
          </a:p>
        </p:txBody>
      </p:sp>
      <p:sp>
        <p:nvSpPr>
          <p:cNvPr id="5" name="Footer Placeholder 4"/>
          <p:cNvSpPr>
            <a:spLocks noGrp="1"/>
          </p:cNvSpPr>
          <p:nvPr>
            <p:ph type="ftr" sz="quarter" idx="11"/>
          </p:nvPr>
        </p:nvSpPr>
        <p:spPr>
          <a:xfrm>
            <a:off x="2615184" y="6619947"/>
            <a:ext cx="5394960" cy="118872"/>
          </a:xfrm>
        </p:spPr>
        <p:txBody>
          <a:bodyPr/>
          <a:lstStyle>
            <a:lvl1pPr algn="l">
              <a:defRPr sz="800">
                <a:solidFill>
                  <a:schemeClr val="bg1"/>
                </a:solidFill>
              </a:defRPr>
            </a:lvl1pPr>
          </a:lstStyle>
          <a:p>
            <a:r>
              <a:rPr lang="en-US"/>
              <a:t>For Research Use Only. Not for use in diagnostic procedures.       PR7000-8294</a:t>
            </a:r>
          </a:p>
        </p:txBody>
      </p:sp>
      <p:sp>
        <p:nvSpPr>
          <p:cNvPr id="6" name="Slide Number Placeholder 5"/>
          <p:cNvSpPr>
            <a:spLocks noGrp="1"/>
          </p:cNvSpPr>
          <p:nvPr>
            <p:ph type="sldNum" sz="quarter" idx="12"/>
          </p:nvPr>
        </p:nvSpPr>
        <p:spPr>
          <a:xfrm>
            <a:off x="502920" y="6620256"/>
            <a:ext cx="438912" cy="118872"/>
          </a:xfrm>
        </p:spPr>
        <p:txBody>
          <a:bodyPr/>
          <a:lstStyle>
            <a:lvl1pPr>
              <a:defRPr sz="800"/>
            </a:lvl1pPr>
          </a:lstStyle>
          <a:p>
            <a:fld id="{AE65C775-6ABF-4166-8964-564FC640F815}" type="slidenum">
              <a:rPr lang="en-US" smtClean="0"/>
              <a:t>‹#›</a:t>
            </a:fld>
            <a:endParaRPr lang="en-US"/>
          </a:p>
        </p:txBody>
      </p:sp>
      <p:sp>
        <p:nvSpPr>
          <p:cNvPr id="8" name="Text Placeholder 58"/>
          <p:cNvSpPr>
            <a:spLocks noGrp="1"/>
          </p:cNvSpPr>
          <p:nvPr>
            <p:ph type="body" sz="quarter" idx="13" hasCustomPrompt="1"/>
          </p:nvPr>
        </p:nvSpPr>
        <p:spPr>
          <a:xfrm>
            <a:off x="503238" y="722247"/>
            <a:ext cx="11198284" cy="390099"/>
          </a:xfrm>
        </p:spPr>
        <p:txBody>
          <a:bodyPr/>
          <a:lstStyle>
            <a:lvl1pPr>
              <a:defRPr sz="2400">
                <a:solidFill>
                  <a:schemeClr val="tx2"/>
                </a:solidFill>
                <a:latin typeface="Arial" panose="020B0604020202020204" pitchFamily="34" charset="0"/>
                <a:ea typeface="Roboto" pitchFamily="2" charset="0"/>
              </a:defRPr>
            </a:lvl1pPr>
            <a:lvl2pPr>
              <a:defRPr>
                <a:solidFill>
                  <a:schemeClr val="tx2"/>
                </a:solidFill>
                <a:latin typeface="Arial" panose="020B0604020202020204" pitchFamily="34" charset="0"/>
                <a:ea typeface="Roboto" pitchFamily="2" charset="0"/>
              </a:defRPr>
            </a:lvl2pPr>
          </a:lstStyle>
          <a:p>
            <a:pPr lvl="0"/>
            <a:r>
              <a:rPr lang="en-US"/>
              <a:t>Subhead goes here</a:t>
            </a:r>
          </a:p>
          <a:p>
            <a:pPr lvl="1"/>
            <a:endParaRPr lang="en-US"/>
          </a:p>
        </p:txBody>
      </p:sp>
      <p:sp>
        <p:nvSpPr>
          <p:cNvPr id="10" name="Title 1"/>
          <p:cNvSpPr>
            <a:spLocks noGrp="1"/>
          </p:cNvSpPr>
          <p:nvPr>
            <p:ph type="title" hasCustomPrompt="1"/>
          </p:nvPr>
        </p:nvSpPr>
        <p:spPr>
          <a:xfrm>
            <a:off x="502919" y="246888"/>
            <a:ext cx="11198597" cy="484632"/>
          </a:xfrm>
        </p:spPr>
        <p:txBody>
          <a:bodyPr anchor="t" anchorCtr="0">
            <a:normAutofit/>
          </a:bodyPr>
          <a:lstStyle>
            <a:lvl1pPr>
              <a:defRPr sz="2800" b="0" i="0">
                <a:latin typeface="Arial" panose="020B0604020202020204" pitchFamily="34" charset="0"/>
                <a:ea typeface="Roboto Medium" panose="02000000000000000000" pitchFamily="2"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261746278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p:cSld name="Agilent 16:9 End">
    <p:spTree>
      <p:nvGrpSpPr>
        <p:cNvPr id="1" name=""/>
        <p:cNvGrpSpPr/>
        <p:nvPr/>
      </p:nvGrpSpPr>
      <p:grpSpPr>
        <a:xfrm>
          <a:off x="0" y="0"/>
          <a:ext cx="0" cy="0"/>
          <a:chOff x="0" y="0"/>
          <a:chExt cx="0" cy="0"/>
        </a:xfrm>
      </p:grpSpPr>
      <p:sp>
        <p:nvSpPr>
          <p:cNvPr id="22" name="Rectangle 21"/>
          <p:cNvSpPr/>
          <p:nvPr/>
        </p:nvSpPr>
        <p:spPr>
          <a:xfrm>
            <a:off x="7918824" y="-1"/>
            <a:ext cx="621169" cy="687294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0" name="Rectangle 29"/>
          <p:cNvSpPr/>
          <p:nvPr/>
        </p:nvSpPr>
        <p:spPr>
          <a:xfrm>
            <a:off x="-1" y="-1"/>
            <a:ext cx="7918825" cy="687294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Arial" panose="020B0604020202020204" pitchFamily="34" charset="0"/>
            </a:endParaRPr>
          </a:p>
        </p:txBody>
      </p:sp>
      <p:sp>
        <p:nvSpPr>
          <p:cNvPr id="31" name="Rectangle 30"/>
          <p:cNvSpPr/>
          <p:nvPr/>
        </p:nvSpPr>
        <p:spPr>
          <a:xfrm>
            <a:off x="10064080" y="-1"/>
            <a:ext cx="2127920" cy="687294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latin typeface="Arial" panose="020B0604020202020204" pitchFamily="34" charset="0"/>
            </a:endParaRPr>
          </a:p>
        </p:txBody>
      </p:sp>
      <p:sp>
        <p:nvSpPr>
          <p:cNvPr id="32" name="Rectangle 31"/>
          <p:cNvSpPr/>
          <p:nvPr/>
        </p:nvSpPr>
        <p:spPr>
          <a:xfrm>
            <a:off x="8539992" y="-1"/>
            <a:ext cx="1524087" cy="687294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2" name="Title 1"/>
          <p:cNvSpPr>
            <a:spLocks noGrp="1"/>
          </p:cNvSpPr>
          <p:nvPr>
            <p:ph type="ctrTitle" hasCustomPrompt="1"/>
          </p:nvPr>
        </p:nvSpPr>
        <p:spPr bwMode="white">
          <a:xfrm>
            <a:off x="476103" y="1109600"/>
            <a:ext cx="7143939" cy="3850885"/>
          </a:xfrm>
        </p:spPr>
        <p:txBody>
          <a:bodyPr lIns="0" tIns="0" rIns="0" bIns="0" anchor="t" anchorCtr="0">
            <a:noAutofit/>
          </a:bodyPr>
          <a:lstStyle>
            <a:lvl1pPr algn="l">
              <a:defRPr sz="6000" b="0" i="0">
                <a:solidFill>
                  <a:schemeClr val="bg1"/>
                </a:solidFill>
                <a:latin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bwMode="white">
          <a:xfrm>
            <a:off x="476103" y="5092929"/>
            <a:ext cx="7143939" cy="1137771"/>
          </a:xfrm>
        </p:spPr>
        <p:txBody>
          <a:bodyPr lIns="0" tIns="0" rIns="0" bIns="0" anchor="t" anchorCtr="0">
            <a:normAutofit/>
          </a:bodyPr>
          <a:lstStyle>
            <a:lvl1pPr marL="0" indent="0" algn="l">
              <a:spcBef>
                <a:spcPts val="300"/>
              </a:spcBef>
              <a:buNone/>
              <a:defRPr sz="1800">
                <a:solidFill>
                  <a:schemeClr val="bg1"/>
                </a:solidFill>
                <a:latin typeface="Arial" panose="020B0604020202020204" pitchFamily="34" charset="0"/>
                <a:ea typeface="Roboto"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bwMode="gray">
          <a:xfrm>
            <a:off x="1097280" y="6621625"/>
            <a:ext cx="1060704" cy="118872"/>
          </a:xfrm>
        </p:spPr>
        <p:txBody>
          <a:bodyPr/>
          <a:lstStyle>
            <a:lvl1pPr algn="l">
              <a:defRPr sz="800">
                <a:solidFill>
                  <a:schemeClr val="bg1"/>
                </a:solidFill>
              </a:defRPr>
            </a:lvl1pPr>
          </a:lstStyle>
          <a:p>
            <a:fld id="{CC119E69-3384-460D-8022-99CA3BE4AFF1}" type="datetime4">
              <a:rPr lang="en-US" smtClean="0"/>
              <a:t>July 11, 2022</a:t>
            </a:fld>
            <a:endParaRPr lang="en-US"/>
          </a:p>
        </p:txBody>
      </p:sp>
      <p:sp>
        <p:nvSpPr>
          <p:cNvPr id="5" name="Footer Placeholder 4"/>
          <p:cNvSpPr>
            <a:spLocks noGrp="1"/>
          </p:cNvSpPr>
          <p:nvPr>
            <p:ph type="ftr" sz="quarter" idx="11"/>
          </p:nvPr>
        </p:nvSpPr>
        <p:spPr bwMode="gray">
          <a:xfrm>
            <a:off x="2615184" y="6621625"/>
            <a:ext cx="4937760" cy="118872"/>
          </a:xfrm>
        </p:spPr>
        <p:txBody>
          <a:bodyPr/>
          <a:lstStyle>
            <a:lvl1pPr algn="l">
              <a:defRPr sz="800">
                <a:solidFill>
                  <a:schemeClr val="bg1"/>
                </a:solidFill>
              </a:defRPr>
            </a:lvl1pPr>
          </a:lstStyle>
          <a:p>
            <a:r>
              <a:rPr lang="en-US"/>
              <a:t>For Research Use Only. Not for use in diagnostic procedures.       PR7000-8294</a:t>
            </a:r>
          </a:p>
        </p:txBody>
      </p:sp>
      <p:sp>
        <p:nvSpPr>
          <p:cNvPr id="6" name="Slide Number Placeholder 5"/>
          <p:cNvSpPr>
            <a:spLocks noGrp="1"/>
          </p:cNvSpPr>
          <p:nvPr>
            <p:ph type="sldNum" sz="quarter" idx="12"/>
          </p:nvPr>
        </p:nvSpPr>
        <p:spPr bwMode="gray">
          <a:xfrm>
            <a:off x="502920" y="6621625"/>
            <a:ext cx="530352" cy="118872"/>
          </a:xfrm>
        </p:spPr>
        <p:txBody>
          <a:bodyPr/>
          <a:lstStyle>
            <a:lvl1pPr>
              <a:defRPr sz="800" b="1" i="0">
                <a:solidFill>
                  <a:schemeClr val="bg1"/>
                </a:solidFill>
                <a:latin typeface="Arial" panose="020B0604020202020204" pitchFamily="34" charset="0"/>
                <a:ea typeface="Roboto" pitchFamily="2" charset="0"/>
                <a:cs typeface="Arial" panose="020B0604020202020204" pitchFamily="34" charset="0"/>
              </a:defRPr>
            </a:lvl1pPr>
          </a:lstStyle>
          <a:p>
            <a:fld id="{AE65C775-6ABF-4166-8964-564FC640F815}" type="slidenum">
              <a:rPr lang="en-US" smtClean="0"/>
              <a:t>‹#›</a:t>
            </a:fld>
            <a:endParaRPr lang="en-US"/>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67544" y="283"/>
            <a:ext cx="2133424" cy="6857433"/>
          </a:xfrm>
          <a:prstGeom prst="rect">
            <a:avLst/>
          </a:prstGeom>
        </p:spPr>
      </p:pic>
    </p:spTree>
    <p:extLst>
      <p:ext uri="{BB962C8B-B14F-4D97-AF65-F5344CB8AC3E}">
        <p14:creationId xmlns:p14="http://schemas.microsoft.com/office/powerpoint/2010/main" val="121845070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cSld name="Agilent 4x3 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1272803-09B5-4CB9-95FD-76BFB69CA98C}" type="datetime4">
              <a:rPr lang="en-US" smtClean="0"/>
              <a:t>July 11, 2022</a:t>
            </a:fld>
            <a:endParaRPr lang="en-US"/>
          </a:p>
        </p:txBody>
      </p:sp>
      <p:sp>
        <p:nvSpPr>
          <p:cNvPr id="3" name="Footer Placeholder 2"/>
          <p:cNvSpPr>
            <a:spLocks noGrp="1"/>
          </p:cNvSpPr>
          <p:nvPr>
            <p:ph type="ftr" sz="quarter" idx="11"/>
          </p:nvPr>
        </p:nvSpPr>
        <p:spPr/>
        <p:txBody>
          <a:bodyPr/>
          <a:lstStyle>
            <a:lvl1pPr>
              <a:defRPr/>
            </a:lvl1pPr>
          </a:lstStyle>
          <a:p>
            <a:r>
              <a:rPr lang="en-US"/>
              <a:t>For Research Use Only. Not for use in diagnostic procedures.       PR7000-8294</a:t>
            </a:r>
          </a:p>
        </p:txBody>
      </p:sp>
      <p:sp>
        <p:nvSpPr>
          <p:cNvPr id="4" name="Slide Number Placeholder 3"/>
          <p:cNvSpPr>
            <a:spLocks noGrp="1"/>
          </p:cNvSpPr>
          <p:nvPr>
            <p:ph type="sldNum" sz="quarter" idx="12"/>
          </p:nvPr>
        </p:nvSpPr>
        <p:spPr/>
        <p:txBody>
          <a:bodyPr/>
          <a:lstStyle/>
          <a:p>
            <a:fld id="{F8D1DD54-F850-4B4D-9CBF-EA116EF12139}" type="slidenum">
              <a:rPr lang="en-US" smtClean="0"/>
              <a:t>‹#›</a:t>
            </a:fld>
            <a:endParaRPr lang="en-US"/>
          </a:p>
        </p:txBody>
      </p:sp>
    </p:spTree>
    <p:extLst>
      <p:ext uri="{BB962C8B-B14F-4D97-AF65-F5344CB8AC3E}">
        <p14:creationId xmlns:p14="http://schemas.microsoft.com/office/powerpoint/2010/main" val="349967760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cSld name="Agilent 4x3 Title and Content Slide">
    <p:spTree>
      <p:nvGrpSpPr>
        <p:cNvPr id="1" name=""/>
        <p:cNvGrpSpPr/>
        <p:nvPr/>
      </p:nvGrpSpPr>
      <p:grpSpPr>
        <a:xfrm>
          <a:off x="0" y="0"/>
          <a:ext cx="0" cy="0"/>
          <a:chOff x="0" y="0"/>
          <a:chExt cx="0" cy="0"/>
        </a:xfrm>
      </p:grpSpPr>
      <p:sp>
        <p:nvSpPr>
          <p:cNvPr id="2" name="Title 1"/>
          <p:cNvSpPr>
            <a:spLocks noGrp="1"/>
          </p:cNvSpPr>
          <p:nvPr>
            <p:ph type="title"/>
          </p:nvPr>
        </p:nvSpPr>
        <p:spPr>
          <a:xfrm>
            <a:off x="304800" y="301752"/>
            <a:ext cx="11582400" cy="1143000"/>
          </a:xfrm>
        </p:spPr>
        <p:txBody>
          <a:bodyPr/>
          <a:lstStyle>
            <a:lvl1pPr>
              <a:defRPr>
                <a:latin typeface="+mj-lt"/>
              </a:defRPr>
            </a:lvl1pPr>
          </a:lstStyle>
          <a:p>
            <a:r>
              <a:rPr lang="en-US"/>
              <a:t>Click to edit Master title style</a:t>
            </a:r>
          </a:p>
        </p:txBody>
      </p:sp>
      <p:sp>
        <p:nvSpPr>
          <p:cNvPr id="3" name="Content Placeholder 2"/>
          <p:cNvSpPr>
            <a:spLocks noGrp="1"/>
          </p:cNvSpPr>
          <p:nvPr>
            <p:ph idx="1"/>
          </p:nvPr>
        </p:nvSpPr>
        <p:spPr>
          <a:xfrm>
            <a:off x="304800" y="1508760"/>
            <a:ext cx="11582400" cy="4672584"/>
          </a:xfrm>
        </p:spPr>
        <p:txBody>
          <a:bodyPr/>
          <a:lstStyle>
            <a:lvl1pPr>
              <a:defRPr>
                <a:latin typeface="+mn-lt"/>
              </a:defRPr>
            </a:lvl1pPr>
            <a:lvl2pPr marL="182880" indent="-182880">
              <a:defRPr>
                <a:latin typeface="+mn-lt"/>
              </a:defRPr>
            </a:lvl2pPr>
            <a:lvl3pPr marL="384048" indent="-182880">
              <a:defRPr>
                <a:latin typeface="+mn-lt"/>
              </a:defRPr>
            </a:lvl3pPr>
            <a:lvl4pPr marL="548640" indent="-182880">
              <a:defRPr>
                <a:latin typeface="+mn-lt"/>
              </a:defRPr>
            </a:lvl4pPr>
            <a:lvl5pPr marL="731520" indent="-182880">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DBD5536-9F91-4FF8-9DAD-E89F2F5F4EFB}" type="datetime4">
              <a:rPr lang="en-US" smtClean="0"/>
              <a:t>July 11, 2022</a:t>
            </a:fld>
            <a:endParaRPr lang="en-US"/>
          </a:p>
        </p:txBody>
      </p:sp>
      <p:sp>
        <p:nvSpPr>
          <p:cNvPr id="5" name="Footer Placeholder 4"/>
          <p:cNvSpPr>
            <a:spLocks noGrp="1"/>
          </p:cNvSpPr>
          <p:nvPr>
            <p:ph type="ftr" sz="quarter" idx="11"/>
          </p:nvPr>
        </p:nvSpPr>
        <p:spPr/>
        <p:txBody>
          <a:bodyPr/>
          <a:lstStyle>
            <a:lvl1pPr>
              <a:defRPr/>
            </a:lvl1pPr>
          </a:lstStyle>
          <a:p>
            <a:r>
              <a:rPr lang="en-US"/>
              <a:t>For Research Use Only. Not for use in diagnostic procedures.       PR7000-8294</a:t>
            </a:r>
          </a:p>
        </p:txBody>
      </p:sp>
      <p:sp>
        <p:nvSpPr>
          <p:cNvPr id="6" name="Slide Number Placeholder 5"/>
          <p:cNvSpPr>
            <a:spLocks noGrp="1"/>
          </p:cNvSpPr>
          <p:nvPr>
            <p:ph type="sldNum" sz="quarter" idx="12"/>
          </p:nvPr>
        </p:nvSpPr>
        <p:spPr/>
        <p:txBody>
          <a:bodyPr/>
          <a:lstStyle/>
          <a:p>
            <a:fld id="{F8D1DD54-F850-4B4D-9CBF-EA116EF12139}" type="slidenum">
              <a:rPr lang="en-US" smtClean="0"/>
              <a:t>‹#›</a:t>
            </a:fld>
            <a:endParaRPr lang="en-US"/>
          </a:p>
        </p:txBody>
      </p:sp>
    </p:spTree>
    <p:extLst>
      <p:ext uri="{BB962C8B-B14F-4D97-AF65-F5344CB8AC3E}">
        <p14:creationId xmlns:p14="http://schemas.microsoft.com/office/powerpoint/2010/main" val="55753323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Agilent 16:9 Title Only">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02919" y="246888"/>
            <a:ext cx="11198597" cy="923544"/>
          </a:xfrm>
        </p:spPr>
        <p:txBody>
          <a:bodyPr anchor="t" anchorCtr="0">
            <a:normAutofit/>
          </a:bodyPr>
          <a:lstStyle>
            <a:lvl1pPr>
              <a:defRPr sz="2800" b="0" i="0">
                <a:latin typeface="Arial" panose="020B0604020202020204" pitchFamily="34" charset="0"/>
                <a:ea typeface="Roboto Medium" panose="02000000000000000000" pitchFamily="2"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165971567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gilent 16:9 Title Sub Only">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1097280" y="6616700"/>
            <a:ext cx="1060704" cy="118872"/>
          </a:xfrm>
        </p:spPr>
        <p:txBody>
          <a:bodyPr/>
          <a:lstStyle>
            <a:lvl1pPr algn="l">
              <a:defRPr sz="800">
                <a:solidFill>
                  <a:schemeClr val="bg1"/>
                </a:solidFill>
              </a:defRPr>
            </a:lvl1pPr>
          </a:lstStyle>
          <a:p>
            <a:fld id="{84604AE9-355C-4429-8CC3-42CA918BA328}" type="datetime4">
              <a:rPr lang="en-US" smtClean="0"/>
              <a:t>July 11, 2022</a:t>
            </a:fld>
            <a:endParaRPr lang="en-US"/>
          </a:p>
        </p:txBody>
      </p:sp>
      <p:sp>
        <p:nvSpPr>
          <p:cNvPr id="6" name="Slide Number Placeholder 5"/>
          <p:cNvSpPr>
            <a:spLocks noGrp="1"/>
          </p:cNvSpPr>
          <p:nvPr>
            <p:ph type="sldNum" sz="quarter" idx="12"/>
          </p:nvPr>
        </p:nvSpPr>
        <p:spPr>
          <a:xfrm>
            <a:off x="502920" y="6620256"/>
            <a:ext cx="530352" cy="118872"/>
          </a:xfrm>
        </p:spPr>
        <p:txBody>
          <a:bodyPr/>
          <a:lstStyle>
            <a:lvl1pPr>
              <a:defRPr sz="800"/>
            </a:lvl1pPr>
          </a:lstStyle>
          <a:p>
            <a:fld id="{CBD803B2-A378-42BD-B5EC-F7748F169FE0}" type="slidenum">
              <a:rPr lang="en-US" smtClean="0"/>
              <a:pPr/>
              <a:t>‹#›</a:t>
            </a:fld>
            <a:endParaRPr lang="en-US"/>
          </a:p>
        </p:txBody>
      </p:sp>
      <p:sp>
        <p:nvSpPr>
          <p:cNvPr id="59" name="Text Placeholder 58"/>
          <p:cNvSpPr>
            <a:spLocks noGrp="1"/>
          </p:cNvSpPr>
          <p:nvPr>
            <p:ph type="body" sz="quarter" idx="13" hasCustomPrompt="1"/>
          </p:nvPr>
        </p:nvSpPr>
        <p:spPr>
          <a:xfrm>
            <a:off x="503238" y="722247"/>
            <a:ext cx="11198284" cy="390099"/>
          </a:xfrm>
        </p:spPr>
        <p:txBody>
          <a:bodyPr/>
          <a:lstStyle>
            <a:lvl1pPr>
              <a:defRPr sz="2400">
                <a:solidFill>
                  <a:schemeClr val="tx2"/>
                </a:solidFill>
                <a:latin typeface="Arial" panose="020B0604020202020204" pitchFamily="34" charset="0"/>
                <a:ea typeface="Roboto" pitchFamily="2" charset="0"/>
              </a:defRPr>
            </a:lvl1pPr>
            <a:lvl2pPr>
              <a:defRPr>
                <a:solidFill>
                  <a:schemeClr val="tx2"/>
                </a:solidFill>
                <a:latin typeface="Arial" panose="020B0604020202020204" pitchFamily="34" charset="0"/>
                <a:ea typeface="Roboto" pitchFamily="2" charset="0"/>
              </a:defRPr>
            </a:lvl2pPr>
          </a:lstStyle>
          <a:p>
            <a:pPr lvl="0"/>
            <a:r>
              <a:rPr lang="en-US"/>
              <a:t>Subhead goes here</a:t>
            </a:r>
          </a:p>
          <a:p>
            <a:pPr lvl="1"/>
            <a:endParaRPr lang="en-US"/>
          </a:p>
        </p:txBody>
      </p:sp>
      <p:sp>
        <p:nvSpPr>
          <p:cNvPr id="9" name="Title 1"/>
          <p:cNvSpPr>
            <a:spLocks noGrp="1"/>
          </p:cNvSpPr>
          <p:nvPr>
            <p:ph type="title" hasCustomPrompt="1"/>
          </p:nvPr>
        </p:nvSpPr>
        <p:spPr>
          <a:xfrm>
            <a:off x="502919" y="246888"/>
            <a:ext cx="11198597" cy="484632"/>
          </a:xfrm>
        </p:spPr>
        <p:txBody>
          <a:bodyPr anchor="t" anchorCtr="0">
            <a:normAutofit/>
          </a:bodyPr>
          <a:lstStyle>
            <a:lvl1pPr>
              <a:defRPr sz="2800" b="0" i="0">
                <a:latin typeface="Arial" panose="020B0604020202020204" pitchFamily="34" charset="0"/>
                <a:ea typeface="Roboto Medium" panose="02000000000000000000" pitchFamily="2"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228133200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Agilent 16:9 Blank">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1097280" y="6616700"/>
            <a:ext cx="1060704" cy="118872"/>
          </a:xfrm>
        </p:spPr>
        <p:txBody>
          <a:bodyPr/>
          <a:lstStyle>
            <a:lvl1pPr algn="l">
              <a:defRPr sz="800">
                <a:solidFill>
                  <a:schemeClr val="bg1"/>
                </a:solidFill>
              </a:defRPr>
            </a:lvl1pPr>
          </a:lstStyle>
          <a:p>
            <a:fld id="{BA5CB659-F991-4ED1-850C-B6E3B92BC8C7}" type="datetime4">
              <a:rPr lang="en-US" smtClean="0"/>
              <a:t>July 11, 2022</a:t>
            </a:fld>
            <a:endParaRPr lang="en-US"/>
          </a:p>
        </p:txBody>
      </p:sp>
      <p:sp>
        <p:nvSpPr>
          <p:cNvPr id="6" name="Slide Number Placeholder 5"/>
          <p:cNvSpPr>
            <a:spLocks noGrp="1"/>
          </p:cNvSpPr>
          <p:nvPr>
            <p:ph type="sldNum" sz="quarter" idx="12"/>
          </p:nvPr>
        </p:nvSpPr>
        <p:spPr>
          <a:xfrm>
            <a:off x="502920" y="6620256"/>
            <a:ext cx="530352" cy="118872"/>
          </a:xfrm>
        </p:spPr>
        <p:txBody>
          <a:bodyPr/>
          <a:lstStyle>
            <a:lvl1pPr>
              <a:defRPr sz="800"/>
            </a:lvl1pPr>
          </a:lstStyle>
          <a:p>
            <a:fld id="{CBD803B2-A378-42BD-B5EC-F7748F169FE0}" type="slidenum">
              <a:rPr lang="en-US" smtClean="0"/>
              <a:pPr/>
              <a:t>‹#›</a:t>
            </a:fld>
            <a:endParaRPr lang="en-US"/>
          </a:p>
        </p:txBody>
      </p:sp>
      <p:sp>
        <p:nvSpPr>
          <p:cNvPr id="7" name="Footer Placeholder 4">
            <a:extLst>
              <a:ext uri="{FF2B5EF4-FFF2-40B4-BE49-F238E27FC236}">
                <a16:creationId xmlns:a16="http://schemas.microsoft.com/office/drawing/2014/main" id="{AF3B1FD0-CC8F-4ACE-83DA-4BDF98D1EA21}"/>
              </a:ext>
            </a:extLst>
          </p:cNvPr>
          <p:cNvSpPr>
            <a:spLocks noGrp="1"/>
          </p:cNvSpPr>
          <p:nvPr>
            <p:ph type="ftr" sz="quarter" idx="11"/>
          </p:nvPr>
        </p:nvSpPr>
        <p:spPr>
          <a:xfrm>
            <a:off x="2615184" y="6619947"/>
            <a:ext cx="5394960" cy="118872"/>
          </a:xfrm>
          <a:prstGeom prst="rect">
            <a:avLst/>
          </a:prstGeom>
        </p:spPr>
        <p:txBody>
          <a:bodyPr/>
          <a:lstStyle>
            <a:lvl1pPr algn="l">
              <a:defRPr sz="800">
                <a:solidFill>
                  <a:schemeClr val="bg1"/>
                </a:solidFill>
              </a:defRPr>
            </a:lvl1pPr>
          </a:lstStyle>
          <a:p>
            <a:r>
              <a:rPr lang="en-US"/>
              <a:t>For Research Use Only. Not for use in diagnostic procedures.       PR7000-8294</a:t>
            </a:r>
          </a:p>
        </p:txBody>
      </p:sp>
    </p:spTree>
    <p:extLst>
      <p:ext uri="{BB962C8B-B14F-4D97-AF65-F5344CB8AC3E}">
        <p14:creationId xmlns:p14="http://schemas.microsoft.com/office/powerpoint/2010/main" val="9008204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Agilent 16:9 Divider">
    <p:bg>
      <p:bgPr>
        <a:solidFill>
          <a:schemeClr val="bg1"/>
        </a:solidFill>
        <a:effectLst/>
      </p:bgPr>
    </p:bg>
    <p:spTree>
      <p:nvGrpSpPr>
        <p:cNvPr id="1" name=""/>
        <p:cNvGrpSpPr/>
        <p:nvPr/>
      </p:nvGrpSpPr>
      <p:grpSpPr>
        <a:xfrm>
          <a:off x="0" y="0"/>
          <a:ext cx="0" cy="0"/>
          <a:chOff x="0" y="0"/>
          <a:chExt cx="0" cy="0"/>
        </a:xfrm>
      </p:grpSpPr>
      <p:sp>
        <p:nvSpPr>
          <p:cNvPr id="15" name="Rectangle 14"/>
          <p:cNvSpPr/>
          <p:nvPr/>
        </p:nvSpPr>
        <p:spPr>
          <a:xfrm>
            <a:off x="3658171" y="2752035"/>
            <a:ext cx="304797" cy="373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latin typeface="Arial" panose="020B0604020202020204" pitchFamily="34" charset="0"/>
            </a:endParaRPr>
          </a:p>
        </p:txBody>
      </p:sp>
      <p:sp>
        <p:nvSpPr>
          <p:cNvPr id="18" name="Rectangle 17"/>
          <p:cNvSpPr/>
          <p:nvPr/>
        </p:nvSpPr>
        <p:spPr>
          <a:xfrm>
            <a:off x="4862820" y="2752035"/>
            <a:ext cx="7024380" cy="37334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latin typeface="Arial" panose="020B0604020202020204" pitchFamily="34" charset="0"/>
            </a:endParaRPr>
          </a:p>
        </p:txBody>
      </p:sp>
      <p:sp>
        <p:nvSpPr>
          <p:cNvPr id="17" name="Rectangle 16"/>
          <p:cNvSpPr/>
          <p:nvPr/>
        </p:nvSpPr>
        <p:spPr>
          <a:xfrm>
            <a:off x="-2" y="2752035"/>
            <a:ext cx="3663924" cy="37334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latin typeface="Arial" panose="020B0604020202020204" pitchFamily="34" charset="0"/>
            </a:endParaRPr>
          </a:p>
        </p:txBody>
      </p:sp>
      <p:sp>
        <p:nvSpPr>
          <p:cNvPr id="2" name="Title 1"/>
          <p:cNvSpPr>
            <a:spLocks noGrp="1"/>
          </p:cNvSpPr>
          <p:nvPr>
            <p:ph type="title" hasCustomPrompt="1"/>
          </p:nvPr>
        </p:nvSpPr>
        <p:spPr>
          <a:xfrm>
            <a:off x="485098" y="386498"/>
            <a:ext cx="11198901" cy="1362075"/>
          </a:xfrm>
        </p:spPr>
        <p:txBody>
          <a:bodyPr anchor="b" anchorCtr="0">
            <a:noAutofit/>
          </a:bodyPr>
          <a:lstStyle>
            <a:lvl1pPr>
              <a:defRPr sz="2800" b="0" cap="none" baseline="0">
                <a:solidFill>
                  <a:schemeClr val="accent1"/>
                </a:solidFill>
                <a:latin typeface="Arial" panose="020B0604020202020204" pitchFamily="34" charset="0"/>
                <a:ea typeface="Roboto Medium" panose="02000000000000000000" pitchFamily="2"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85098" y="1748574"/>
            <a:ext cx="11198901" cy="861496"/>
          </a:xfrm>
        </p:spPr>
        <p:txBody>
          <a:bodyPr>
            <a:normAutofit/>
          </a:bodyPr>
          <a:lstStyle>
            <a:lvl1pPr marL="0" indent="0">
              <a:buNone/>
              <a:defRPr sz="2600">
                <a:solidFill>
                  <a:schemeClr val="tx1"/>
                </a:solidFill>
                <a:latin typeface="Arial" panose="020B0604020202020204" pitchFamily="34" charset="0"/>
                <a:ea typeface="Roboto Light" panose="02000000000000000000" pitchFamily="2" charset="0"/>
                <a:cs typeface="Arial" panose="020B060402020202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bwMode="gray">
          <a:xfrm>
            <a:off x="1097280" y="6621625"/>
            <a:ext cx="1060704" cy="118872"/>
          </a:xfrm>
        </p:spPr>
        <p:txBody>
          <a:bodyPr/>
          <a:lstStyle>
            <a:lvl1pPr algn="l">
              <a:defRPr sz="800">
                <a:solidFill>
                  <a:schemeClr val="tx2"/>
                </a:solidFill>
              </a:defRPr>
            </a:lvl1pPr>
          </a:lstStyle>
          <a:p>
            <a:fld id="{8194E1B9-E36E-48AD-8C57-E12A06426EAA}" type="datetime4">
              <a:rPr lang="en-US" smtClean="0"/>
              <a:t>July 11, 2022</a:t>
            </a:fld>
            <a:endParaRPr lang="en-US"/>
          </a:p>
        </p:txBody>
      </p:sp>
      <p:sp>
        <p:nvSpPr>
          <p:cNvPr id="6" name="Slide Number Placeholder 5"/>
          <p:cNvSpPr>
            <a:spLocks noGrp="1"/>
          </p:cNvSpPr>
          <p:nvPr>
            <p:ph type="sldNum" sz="quarter" idx="12"/>
          </p:nvPr>
        </p:nvSpPr>
        <p:spPr bwMode="gray">
          <a:xfrm>
            <a:off x="502920" y="6621625"/>
            <a:ext cx="530352" cy="118872"/>
          </a:xfrm>
        </p:spPr>
        <p:txBody>
          <a:bodyPr/>
          <a:lstStyle>
            <a:lvl1pPr>
              <a:defRPr sz="800" b="1" i="0">
                <a:solidFill>
                  <a:schemeClr val="tx2"/>
                </a:solidFill>
                <a:latin typeface="Arial" panose="020B0604020202020204" pitchFamily="34" charset="0"/>
                <a:ea typeface="Roboto" pitchFamily="2" charset="0"/>
                <a:cs typeface="Arial" panose="020B0604020202020204" pitchFamily="34" charset="0"/>
              </a:defRPr>
            </a:lvl1pPr>
          </a:lstStyle>
          <a:p>
            <a:fld id="{CBD803B2-A378-42BD-B5EC-F7748F169FE0}" type="slidenum">
              <a:rPr lang="en-US" smtClean="0"/>
              <a:pPr/>
              <a:t>‹#›</a:t>
            </a:fld>
            <a:endParaRPr lang="en-US"/>
          </a:p>
        </p:txBody>
      </p:sp>
      <p:sp>
        <p:nvSpPr>
          <p:cNvPr id="19" name="Rectangle 18"/>
          <p:cNvSpPr/>
          <p:nvPr/>
        </p:nvSpPr>
        <p:spPr>
          <a:xfrm>
            <a:off x="11887199" y="2752035"/>
            <a:ext cx="304799" cy="373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latin typeface="Arial" panose="020B0604020202020204" pitchFamily="34" charset="0"/>
            </a:endParaRPr>
          </a:p>
        </p:txBody>
      </p:sp>
      <p:sp>
        <p:nvSpPr>
          <p:cNvPr id="31" name="Rectangle 30"/>
          <p:cNvSpPr/>
          <p:nvPr/>
        </p:nvSpPr>
        <p:spPr>
          <a:xfrm>
            <a:off x="3962969" y="2752035"/>
            <a:ext cx="899851" cy="37334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latin typeface="Arial" panose="020B0604020202020204" pitchFamily="34" charset="0"/>
            </a:endParaRPr>
          </a:p>
        </p:txBody>
      </p:sp>
      <p:sp>
        <p:nvSpPr>
          <p:cNvPr id="30" name="AutoShape 3"/>
          <p:cNvSpPr>
            <a:spLocks noChangeAspect="1" noChangeArrowheads="1" noTextEdit="1"/>
          </p:cNvSpPr>
          <p:nvPr/>
        </p:nvSpPr>
        <p:spPr bwMode="auto">
          <a:xfrm>
            <a:off x="7498971" y="532271"/>
            <a:ext cx="2171700" cy="909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33" name="Rectangle 32"/>
          <p:cNvSpPr/>
          <p:nvPr userDrawn="1"/>
        </p:nvSpPr>
        <p:spPr>
          <a:xfrm>
            <a:off x="11887199" y="2752035"/>
            <a:ext cx="304799" cy="373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latin typeface="Arial" panose="020B0604020202020204" pitchFamily="34" charset="0"/>
            </a:endParaRP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2" y="6494483"/>
            <a:ext cx="12190476" cy="371429"/>
          </a:xfrm>
          <a:prstGeom prst="rect">
            <a:avLst/>
          </a:prstGeom>
        </p:spPr>
      </p:pic>
    </p:spTree>
    <p:extLst>
      <p:ext uri="{BB962C8B-B14F-4D97-AF65-F5344CB8AC3E}">
        <p14:creationId xmlns:p14="http://schemas.microsoft.com/office/powerpoint/2010/main" val="33817092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Agilent 16:9 Divider 1 Image">
    <p:spTree>
      <p:nvGrpSpPr>
        <p:cNvPr id="1" name=""/>
        <p:cNvGrpSpPr/>
        <p:nvPr/>
      </p:nvGrpSpPr>
      <p:grpSpPr>
        <a:xfrm>
          <a:off x="0" y="0"/>
          <a:ext cx="0" cy="0"/>
          <a:chOff x="0" y="0"/>
          <a:chExt cx="0" cy="0"/>
        </a:xfrm>
      </p:grpSpPr>
      <p:sp>
        <p:nvSpPr>
          <p:cNvPr id="17" name="Rectangle 16"/>
          <p:cNvSpPr/>
          <p:nvPr/>
        </p:nvSpPr>
        <p:spPr>
          <a:xfrm>
            <a:off x="3658171" y="2752035"/>
            <a:ext cx="304797" cy="373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latin typeface="Arial" panose="020B0604020202020204" pitchFamily="34" charset="0"/>
            </a:endParaRPr>
          </a:p>
        </p:txBody>
      </p:sp>
      <p:sp>
        <p:nvSpPr>
          <p:cNvPr id="3" name="Picture Placeholder 2"/>
          <p:cNvSpPr>
            <a:spLocks noGrp="1"/>
          </p:cNvSpPr>
          <p:nvPr>
            <p:ph type="pic" sz="quarter" idx="16"/>
          </p:nvPr>
        </p:nvSpPr>
        <p:spPr>
          <a:xfrm>
            <a:off x="4862819" y="2752035"/>
            <a:ext cx="7024379" cy="3733460"/>
          </a:xfrm>
        </p:spPr>
        <p:txBody>
          <a:bodyPr/>
          <a:lstStyle>
            <a:lvl1pPr>
              <a:defRPr/>
            </a:lvl1pPr>
          </a:lstStyle>
          <a:p>
            <a:r>
              <a:rPr lang="en-US"/>
              <a:t>Click icon to add picture</a:t>
            </a:r>
          </a:p>
        </p:txBody>
      </p:sp>
      <p:sp>
        <p:nvSpPr>
          <p:cNvPr id="21" name="Rectangle 20"/>
          <p:cNvSpPr/>
          <p:nvPr/>
        </p:nvSpPr>
        <p:spPr>
          <a:xfrm>
            <a:off x="-2" y="2752035"/>
            <a:ext cx="3663924" cy="37334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latin typeface="Arial" panose="020B0604020202020204" pitchFamily="34" charset="0"/>
            </a:endParaRPr>
          </a:p>
        </p:txBody>
      </p:sp>
      <p:sp>
        <p:nvSpPr>
          <p:cNvPr id="22" name="Rectangle 21"/>
          <p:cNvSpPr/>
          <p:nvPr/>
        </p:nvSpPr>
        <p:spPr>
          <a:xfrm>
            <a:off x="11887199" y="2752035"/>
            <a:ext cx="304799" cy="37334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latin typeface="Arial" panose="020B0604020202020204" pitchFamily="34" charset="0"/>
            </a:endParaRPr>
          </a:p>
        </p:txBody>
      </p:sp>
      <p:sp>
        <p:nvSpPr>
          <p:cNvPr id="23" name="Rectangle 22"/>
          <p:cNvSpPr/>
          <p:nvPr/>
        </p:nvSpPr>
        <p:spPr>
          <a:xfrm>
            <a:off x="3962969" y="2752035"/>
            <a:ext cx="899851" cy="37334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latin typeface="Arial" panose="020B0604020202020204" pitchFamily="34" charset="0"/>
            </a:endParaRPr>
          </a:p>
        </p:txBody>
      </p:sp>
      <p:sp>
        <p:nvSpPr>
          <p:cNvPr id="8" name="Title 1"/>
          <p:cNvSpPr>
            <a:spLocks noGrp="1"/>
          </p:cNvSpPr>
          <p:nvPr>
            <p:ph type="title" hasCustomPrompt="1"/>
          </p:nvPr>
        </p:nvSpPr>
        <p:spPr>
          <a:xfrm>
            <a:off x="485098" y="386498"/>
            <a:ext cx="11198901" cy="1362075"/>
          </a:xfrm>
        </p:spPr>
        <p:txBody>
          <a:bodyPr anchor="b" anchorCtr="0">
            <a:noAutofit/>
          </a:bodyPr>
          <a:lstStyle>
            <a:lvl1pPr>
              <a:defRPr sz="2800" b="0" cap="none" baseline="0">
                <a:solidFill>
                  <a:schemeClr val="accent1"/>
                </a:solidFill>
                <a:latin typeface="Arial" panose="020B0604020202020204" pitchFamily="34" charset="0"/>
                <a:ea typeface="Roboto Medium" panose="02000000000000000000" pitchFamily="2" charset="0"/>
                <a:cs typeface="Arial" panose="020B0604020202020204" pitchFamily="34" charset="0"/>
              </a:defRPr>
            </a:lvl1pPr>
          </a:lstStyle>
          <a:p>
            <a:r>
              <a:rPr lang="en-US"/>
              <a:t>Click to Edit Master Title Style</a:t>
            </a:r>
          </a:p>
        </p:txBody>
      </p:sp>
      <p:sp>
        <p:nvSpPr>
          <p:cNvPr id="9" name="Text Placeholder 2"/>
          <p:cNvSpPr>
            <a:spLocks noGrp="1"/>
          </p:cNvSpPr>
          <p:nvPr>
            <p:ph type="body" idx="1"/>
          </p:nvPr>
        </p:nvSpPr>
        <p:spPr>
          <a:xfrm>
            <a:off x="485098" y="1748573"/>
            <a:ext cx="11198901" cy="861496"/>
          </a:xfrm>
        </p:spPr>
        <p:txBody>
          <a:bodyPr>
            <a:normAutofit/>
          </a:bodyPr>
          <a:lstStyle>
            <a:lvl1pPr marL="0" indent="0">
              <a:buNone/>
              <a:defRPr sz="2600">
                <a:solidFill>
                  <a:schemeClr val="tx1"/>
                </a:solidFill>
                <a:latin typeface="Arial" panose="020B0604020202020204" pitchFamily="34" charset="0"/>
                <a:ea typeface="Roboto Light" panose="02000000000000000000" pitchFamily="2" charset="0"/>
                <a:cs typeface="Arial" panose="020B060402020202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10" name="Date Placeholder 3"/>
          <p:cNvSpPr>
            <a:spLocks noGrp="1"/>
          </p:cNvSpPr>
          <p:nvPr>
            <p:ph type="dt" sz="half" idx="10"/>
          </p:nvPr>
        </p:nvSpPr>
        <p:spPr bwMode="gray">
          <a:xfrm>
            <a:off x="1097280" y="6621625"/>
            <a:ext cx="1060704" cy="118872"/>
          </a:xfrm>
        </p:spPr>
        <p:txBody>
          <a:bodyPr/>
          <a:lstStyle>
            <a:lvl1pPr algn="l">
              <a:defRPr sz="800">
                <a:solidFill>
                  <a:schemeClr val="tx2"/>
                </a:solidFill>
              </a:defRPr>
            </a:lvl1pPr>
          </a:lstStyle>
          <a:p>
            <a:fld id="{A821DDC0-B0BE-4D2F-93B6-FEF094EC98B5}" type="datetime4">
              <a:rPr lang="en-US" smtClean="0"/>
              <a:t>July 11, 2022</a:t>
            </a:fld>
            <a:endParaRPr lang="en-US"/>
          </a:p>
        </p:txBody>
      </p:sp>
      <p:sp>
        <p:nvSpPr>
          <p:cNvPr id="12" name="Slide Number Placeholder 5"/>
          <p:cNvSpPr>
            <a:spLocks noGrp="1"/>
          </p:cNvSpPr>
          <p:nvPr>
            <p:ph type="sldNum" sz="quarter" idx="12"/>
          </p:nvPr>
        </p:nvSpPr>
        <p:spPr bwMode="gray">
          <a:xfrm>
            <a:off x="502920" y="6621625"/>
            <a:ext cx="530352" cy="118872"/>
          </a:xfrm>
        </p:spPr>
        <p:txBody>
          <a:bodyPr/>
          <a:lstStyle>
            <a:lvl1pPr>
              <a:defRPr sz="800" b="1" i="0">
                <a:solidFill>
                  <a:schemeClr val="tx2"/>
                </a:solidFill>
                <a:latin typeface="Arial" panose="020B0604020202020204" pitchFamily="34" charset="0"/>
                <a:ea typeface="Roboto" pitchFamily="2" charset="0"/>
                <a:cs typeface="Arial" panose="020B0604020202020204" pitchFamily="34" charset="0"/>
              </a:defRPr>
            </a:lvl1pPr>
          </a:lstStyle>
          <a:p>
            <a:fld id="{CBD803B2-A378-42BD-B5EC-F7748F169FE0}" type="slidenum">
              <a:rPr lang="en-US" smtClean="0"/>
              <a:pPr/>
              <a:t>‹#›</a:t>
            </a:fld>
            <a:endParaRPr lang="en-US"/>
          </a:p>
        </p:txBody>
      </p:sp>
      <p:pic>
        <p:nvPicPr>
          <p:cNvPr id="31" name="Picture 3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2" y="6494483"/>
            <a:ext cx="12190476" cy="371429"/>
          </a:xfrm>
          <a:prstGeom prst="rect">
            <a:avLst/>
          </a:prstGeom>
        </p:spPr>
      </p:pic>
      <p:sp>
        <p:nvSpPr>
          <p:cNvPr id="14" name="Footer Placeholder 4">
            <a:extLst>
              <a:ext uri="{FF2B5EF4-FFF2-40B4-BE49-F238E27FC236}">
                <a16:creationId xmlns:a16="http://schemas.microsoft.com/office/drawing/2014/main" id="{B2AC3E08-CED1-4567-9F16-93CFF57C4F00}"/>
              </a:ext>
            </a:extLst>
          </p:cNvPr>
          <p:cNvSpPr>
            <a:spLocks noGrp="1"/>
          </p:cNvSpPr>
          <p:nvPr>
            <p:ph type="ftr" sz="quarter" idx="11"/>
          </p:nvPr>
        </p:nvSpPr>
        <p:spPr>
          <a:xfrm>
            <a:off x="2615184" y="6619947"/>
            <a:ext cx="5394960" cy="118872"/>
          </a:xfrm>
          <a:prstGeom prst="rect">
            <a:avLst/>
          </a:prstGeom>
        </p:spPr>
        <p:txBody>
          <a:bodyPr/>
          <a:lstStyle>
            <a:lvl1pPr algn="l">
              <a:defRPr sz="800">
                <a:solidFill>
                  <a:schemeClr val="bg1"/>
                </a:solidFill>
              </a:defRPr>
            </a:lvl1pPr>
          </a:lstStyle>
          <a:p>
            <a:r>
              <a:rPr lang="en-US"/>
              <a:t>For Research Use Only. Not for use in diagnostic procedures.       PR7000-8294</a:t>
            </a:r>
          </a:p>
        </p:txBody>
      </p:sp>
    </p:spTree>
    <p:extLst>
      <p:ext uri="{BB962C8B-B14F-4D97-AF65-F5344CB8AC3E}">
        <p14:creationId xmlns:p14="http://schemas.microsoft.com/office/powerpoint/2010/main" val="16171692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2.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18" Type="http://schemas.openxmlformats.org/officeDocument/2006/relationships/slideLayout" Target="../slideLayouts/slideLayout39.xml"/><Relationship Id="rId3" Type="http://schemas.openxmlformats.org/officeDocument/2006/relationships/slideLayout" Target="../slideLayouts/slideLayout24.xml"/><Relationship Id="rId21" Type="http://schemas.openxmlformats.org/officeDocument/2006/relationships/slideLayout" Target="../slideLayouts/slideLayout42.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slideLayout" Target="../slideLayouts/slideLayout38.xml"/><Relationship Id="rId25" Type="http://schemas.openxmlformats.org/officeDocument/2006/relationships/image" Target="../media/image2.png"/><Relationship Id="rId2" Type="http://schemas.openxmlformats.org/officeDocument/2006/relationships/slideLayout" Target="../slideLayouts/slideLayout23.xml"/><Relationship Id="rId16" Type="http://schemas.openxmlformats.org/officeDocument/2006/relationships/slideLayout" Target="../slideLayouts/slideLayout37.xml"/><Relationship Id="rId20" Type="http://schemas.openxmlformats.org/officeDocument/2006/relationships/slideLayout" Target="../slideLayouts/slideLayout41.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24" Type="http://schemas.openxmlformats.org/officeDocument/2006/relationships/image" Target="../media/image1.png"/><Relationship Id="rId5" Type="http://schemas.openxmlformats.org/officeDocument/2006/relationships/slideLayout" Target="../slideLayouts/slideLayout26.xml"/><Relationship Id="rId15" Type="http://schemas.openxmlformats.org/officeDocument/2006/relationships/slideLayout" Target="../slideLayouts/slideLayout36.xml"/><Relationship Id="rId23" Type="http://schemas.openxmlformats.org/officeDocument/2006/relationships/theme" Target="../theme/theme2.xml"/><Relationship Id="rId10" Type="http://schemas.openxmlformats.org/officeDocument/2006/relationships/slideLayout" Target="../slideLayouts/slideLayout31.xml"/><Relationship Id="rId19" Type="http://schemas.openxmlformats.org/officeDocument/2006/relationships/slideLayout" Target="../slideLayouts/slideLayout40.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 Id="rId22"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12" name="Group 11"/>
          <p:cNvGrpSpPr/>
          <p:nvPr userDrawn="1"/>
        </p:nvGrpSpPr>
        <p:grpSpPr>
          <a:xfrm>
            <a:off x="0" y="6482602"/>
            <a:ext cx="12192000" cy="377952"/>
            <a:chOff x="0" y="6482602"/>
            <a:chExt cx="12192000" cy="377952"/>
          </a:xfrm>
        </p:grpSpPr>
        <p:pic>
          <p:nvPicPr>
            <p:cNvPr id="13" name="Picture 12"/>
            <p:cNvPicPr>
              <a:picLocks noChangeAspect="1"/>
            </p:cNvPicPr>
            <p:nvPr/>
          </p:nvPicPr>
          <p:blipFill>
            <a:blip r:embed="rId23" cstate="email">
              <a:extLst>
                <a:ext uri="{28A0092B-C50C-407E-A947-70E740481C1C}">
                  <a14:useLocalDpi xmlns:a14="http://schemas.microsoft.com/office/drawing/2010/main"/>
                </a:ext>
              </a:extLst>
            </a:blip>
            <a:stretch>
              <a:fillRect/>
            </a:stretch>
          </p:blipFill>
          <p:spPr>
            <a:xfrm>
              <a:off x="0" y="6482602"/>
              <a:ext cx="12192000" cy="377952"/>
            </a:xfrm>
            <a:prstGeom prst="rect">
              <a:avLst/>
            </a:prstGeom>
          </p:spPr>
        </p:pic>
        <p:pic>
          <p:nvPicPr>
            <p:cNvPr id="11" name="Picture 10"/>
            <p:cNvPicPr>
              <a:picLocks noChangeAspect="1"/>
            </p:cNvPicPr>
            <p:nvPr userDrawn="1"/>
          </p:nvPicPr>
          <p:blipFill>
            <a:blip r:embed="rId24">
              <a:extLst>
                <a:ext uri="{28A0092B-C50C-407E-A947-70E740481C1C}">
                  <a14:useLocalDpi xmlns:a14="http://schemas.microsoft.com/office/drawing/2010/main" val="0"/>
                </a:ext>
              </a:extLst>
            </a:blip>
            <a:stretch>
              <a:fillRect/>
            </a:stretch>
          </p:blipFill>
          <p:spPr>
            <a:xfrm>
              <a:off x="504" y="6487228"/>
              <a:ext cx="12190992" cy="371825"/>
            </a:xfrm>
            <a:prstGeom prst="rect">
              <a:avLst/>
            </a:prstGeom>
          </p:spPr>
        </p:pic>
      </p:grpSp>
      <p:sp>
        <p:nvSpPr>
          <p:cNvPr id="2" name="Title Placeholder 1"/>
          <p:cNvSpPr>
            <a:spLocks noGrp="1"/>
          </p:cNvSpPr>
          <p:nvPr userDrawn="1">
            <p:ph type="title"/>
          </p:nvPr>
        </p:nvSpPr>
        <p:spPr>
          <a:xfrm>
            <a:off x="498491" y="248556"/>
            <a:ext cx="11194268" cy="905495"/>
          </a:xfrm>
          <a:prstGeom prst="rect">
            <a:avLst/>
          </a:prstGeom>
        </p:spPr>
        <p:txBody>
          <a:bodyPr vert="horz" lIns="0" tIns="45720" rIns="91440" bIns="45720" rtlCol="0" anchor="t" anchorCtr="0">
            <a:normAutofit/>
          </a:bodyPr>
          <a:lstStyle/>
          <a:p>
            <a:r>
              <a:rPr lang="en-US"/>
              <a:t>Click to edit Master title style</a:t>
            </a:r>
          </a:p>
        </p:txBody>
      </p:sp>
      <p:sp>
        <p:nvSpPr>
          <p:cNvPr id="3" name="Text Placeholder 2"/>
          <p:cNvSpPr>
            <a:spLocks noGrp="1"/>
          </p:cNvSpPr>
          <p:nvPr userDrawn="1">
            <p:ph type="body" idx="1"/>
          </p:nvPr>
        </p:nvSpPr>
        <p:spPr>
          <a:xfrm>
            <a:off x="498491" y="1291996"/>
            <a:ext cx="11194268" cy="4668376"/>
          </a:xfrm>
          <a:prstGeom prst="rect">
            <a:avLst/>
          </a:prstGeom>
        </p:spPr>
        <p:txBody>
          <a:bodyPr vert="horz" lIns="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userDrawn="1">
            <p:ph type="dt" sz="half" idx="2"/>
          </p:nvPr>
        </p:nvSpPr>
        <p:spPr bwMode="white">
          <a:xfrm>
            <a:off x="1092982" y="6620256"/>
            <a:ext cx="1055857" cy="118872"/>
          </a:xfrm>
          <a:prstGeom prst="rect">
            <a:avLst/>
          </a:prstGeom>
        </p:spPr>
        <p:txBody>
          <a:bodyPr vert="horz" lIns="0" tIns="0" rIns="0" bIns="0" rtlCol="0" anchor="ctr"/>
          <a:lstStyle>
            <a:lvl1pPr marL="0" algn="l" defTabSz="685800" rtl="0" eaLnBrk="1" latinLnBrk="0" hangingPunct="1">
              <a:defRPr lang="en-US" sz="800" kern="1200" smtClean="0">
                <a:solidFill>
                  <a:schemeClr val="bg1"/>
                </a:solidFill>
                <a:latin typeface="Arial" panose="020B0604020202020204" pitchFamily="34" charset="0"/>
                <a:ea typeface="+mn-ea"/>
                <a:cs typeface="Arial" panose="020B0604020202020204" pitchFamily="34" charset="0"/>
              </a:defRPr>
            </a:lvl1pPr>
          </a:lstStyle>
          <a:p>
            <a:fld id="{FFA9854F-D6D1-4256-9123-FE96E89BDE8F}" type="datetime4">
              <a:rPr lang="en-US" smtClean="0"/>
              <a:t>July 11, 2022</a:t>
            </a:fld>
            <a:endParaRPr lang="en-US"/>
          </a:p>
        </p:txBody>
      </p:sp>
      <p:sp>
        <p:nvSpPr>
          <p:cNvPr id="6" name="Slide Number Placeholder 5"/>
          <p:cNvSpPr>
            <a:spLocks noGrp="1"/>
          </p:cNvSpPr>
          <p:nvPr userDrawn="1">
            <p:ph type="sldNum" sz="quarter" idx="4"/>
          </p:nvPr>
        </p:nvSpPr>
        <p:spPr bwMode="white">
          <a:xfrm>
            <a:off x="502920" y="6620256"/>
            <a:ext cx="434347" cy="118872"/>
          </a:xfrm>
          <a:prstGeom prst="rect">
            <a:avLst/>
          </a:prstGeom>
        </p:spPr>
        <p:txBody>
          <a:bodyPr vert="horz" lIns="0" tIns="0" rIns="0" bIns="0" rtlCol="0" anchor="ctr"/>
          <a:lstStyle>
            <a:lvl1pPr marL="0" algn="l" defTabSz="685800" rtl="0" eaLnBrk="1" latinLnBrk="0" hangingPunct="1">
              <a:defRPr lang="en-US" sz="800" b="0" i="0" kern="1200" smtClean="0">
                <a:solidFill>
                  <a:schemeClr val="bg1"/>
                </a:solidFill>
                <a:latin typeface="Arial" panose="020B0604020202020204" pitchFamily="34" charset="0"/>
                <a:ea typeface="Roboto" pitchFamily="2" charset="0"/>
                <a:cs typeface="Arial" panose="020B0604020202020204" pitchFamily="34" charset="0"/>
              </a:defRPr>
            </a:lvl1pPr>
          </a:lstStyle>
          <a:p>
            <a:fld id="{CBD803B2-A378-42BD-B5EC-F7748F169FE0}" type="slidenum">
              <a:rPr lang="en-US" smtClean="0"/>
              <a:pPr/>
              <a:t>‹#›</a:t>
            </a:fld>
            <a:endParaRPr lang="en-US"/>
          </a:p>
        </p:txBody>
      </p:sp>
    </p:spTree>
    <p:extLst>
      <p:ext uri="{BB962C8B-B14F-4D97-AF65-F5344CB8AC3E}">
        <p14:creationId xmlns:p14="http://schemas.microsoft.com/office/powerpoint/2010/main" val="143110452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3" r:id="rId21"/>
  </p:sldLayoutIdLst>
  <p:hf hdr="0"/>
  <p:txStyles>
    <p:titleStyle>
      <a:lvl1pPr algn="l" defTabSz="685800" rtl="0" eaLnBrk="1" latinLnBrk="0" hangingPunct="1">
        <a:lnSpc>
          <a:spcPct val="90000"/>
        </a:lnSpc>
        <a:spcBef>
          <a:spcPct val="0"/>
        </a:spcBef>
        <a:buNone/>
        <a:defRPr sz="2800" b="0" i="0" kern="1200">
          <a:solidFill>
            <a:schemeClr val="accent1"/>
          </a:solidFill>
          <a:latin typeface="Arial" panose="020B0604020202020204" pitchFamily="34" charset="0"/>
          <a:ea typeface="Roboto Medium" panose="02000000000000000000" pitchFamily="2" charset="0"/>
          <a:cs typeface="Arial" panose="020B0604020202020204" pitchFamily="34" charset="0"/>
        </a:defRPr>
      </a:lvl1pPr>
    </p:titleStyle>
    <p:bodyStyle>
      <a:lvl1pPr marL="0" indent="0" algn="l" defTabSz="685800" rtl="0" eaLnBrk="1" latinLnBrk="0" hangingPunct="1">
        <a:lnSpc>
          <a:spcPct val="90000"/>
        </a:lnSpc>
        <a:spcBef>
          <a:spcPts val="1200"/>
        </a:spcBef>
        <a:buFontTx/>
        <a:buNone/>
        <a:defRPr sz="2100" kern="1200">
          <a:solidFill>
            <a:schemeClr val="tx1"/>
          </a:solidFill>
          <a:latin typeface="Arial" panose="020B0604020202020204" pitchFamily="34" charset="0"/>
          <a:ea typeface="Roboto" panose="02000000000000000000" pitchFamily="2" charset="0"/>
          <a:cs typeface="Arial" panose="020B0604020202020204" pitchFamily="34" charset="0"/>
        </a:defRPr>
      </a:lvl1pPr>
      <a:lvl2pPr marL="173038" indent="-173038" algn="l" defTabSz="685800" rtl="0" eaLnBrk="1" latinLnBrk="0" hangingPunct="1">
        <a:lnSpc>
          <a:spcPct val="90000"/>
        </a:lnSpc>
        <a:spcBef>
          <a:spcPts val="600"/>
        </a:spcBef>
        <a:buClr>
          <a:schemeClr val="tx1"/>
        </a:buClr>
        <a:buFont typeface="Arial" panose="020B0604020202020204" pitchFamily="34" charset="0"/>
        <a:buChar char="•"/>
        <a:defRPr sz="1900" kern="1200">
          <a:solidFill>
            <a:schemeClr val="tx1"/>
          </a:solidFill>
          <a:latin typeface="Arial" panose="020B0604020202020204" pitchFamily="34" charset="0"/>
          <a:ea typeface="Roboto" panose="02000000000000000000" pitchFamily="2" charset="0"/>
          <a:cs typeface="Arial" panose="020B0604020202020204" pitchFamily="34" charset="0"/>
        </a:defRPr>
      </a:lvl2pPr>
      <a:lvl3pPr marL="457200" indent="-228600" algn="l" defTabSz="685800" rtl="0" eaLnBrk="1" latinLnBrk="0" hangingPunct="1">
        <a:lnSpc>
          <a:spcPct val="90000"/>
        </a:lnSpc>
        <a:spcBef>
          <a:spcPts val="600"/>
        </a:spcBef>
        <a:buClr>
          <a:schemeClr val="tx1"/>
        </a:buClr>
        <a:buFont typeface="Arial" panose="020B0604020202020204" pitchFamily="34" charset="0"/>
        <a:buChar char="–"/>
        <a:defRPr sz="1700" kern="1200">
          <a:solidFill>
            <a:schemeClr val="tx1"/>
          </a:solidFill>
          <a:latin typeface="Arial" panose="020B0604020202020204" pitchFamily="34" charset="0"/>
          <a:ea typeface="Roboto" panose="02000000000000000000" pitchFamily="2" charset="0"/>
          <a:cs typeface="Arial" panose="020B0604020202020204" pitchFamily="34" charset="0"/>
        </a:defRPr>
      </a:lvl3pPr>
      <a:lvl4pPr marL="627063" indent="-168275" algn="l" defTabSz="685800" rtl="0" eaLnBrk="1" latinLnBrk="0" hangingPunct="1">
        <a:lnSpc>
          <a:spcPct val="90000"/>
        </a:lnSpc>
        <a:spcBef>
          <a:spcPts val="600"/>
        </a:spcBef>
        <a:buClr>
          <a:schemeClr val="tx1"/>
        </a:buClr>
        <a:buFont typeface="Arial" panose="020B0604020202020204" pitchFamily="34" charset="0"/>
        <a:buChar char="•"/>
        <a:defRPr sz="1700" kern="1200">
          <a:solidFill>
            <a:schemeClr val="tx1"/>
          </a:solidFill>
          <a:latin typeface="Arial" panose="020B0604020202020204" pitchFamily="34" charset="0"/>
          <a:ea typeface="Roboto" panose="02000000000000000000" pitchFamily="2" charset="0"/>
          <a:cs typeface="Arial" panose="020B0604020202020204" pitchFamily="34" charset="0"/>
        </a:defRPr>
      </a:lvl4pPr>
      <a:lvl5pPr marL="857250" indent="-182563" algn="l" defTabSz="685800" rtl="0" eaLnBrk="1" latinLnBrk="0" hangingPunct="1">
        <a:lnSpc>
          <a:spcPct val="90000"/>
        </a:lnSpc>
        <a:spcBef>
          <a:spcPts val="600"/>
        </a:spcBef>
        <a:buClr>
          <a:schemeClr val="tx1"/>
        </a:buClr>
        <a:buFont typeface="Arial" panose="020B0604020202020204" pitchFamily="34" charset="0"/>
        <a:buChar char="–"/>
        <a:defRPr sz="1500" kern="1200">
          <a:solidFill>
            <a:schemeClr val="tx1"/>
          </a:solidFill>
          <a:latin typeface="Arial" panose="020B0604020202020204" pitchFamily="34" charset="0"/>
          <a:ea typeface="Roboto" panose="02000000000000000000" pitchFamily="2" charset="0"/>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3" orient="horz" pos="2160">
          <p15:clr>
            <a:srgbClr val="F26B43"/>
          </p15:clr>
        </p15:guide>
        <p15:guide id="14" pos="6720">
          <p15:clr>
            <a:srgbClr val="F26B43"/>
          </p15:clr>
        </p15:guide>
        <p15:guide id="15" orient="horz" pos="912">
          <p15:clr>
            <a:srgbClr val="F26B43"/>
          </p15:clr>
        </p15:guide>
        <p15:guide id="16" orient="horz" pos="192">
          <p15:clr>
            <a:srgbClr val="F26B43"/>
          </p15:clr>
        </p15:guide>
        <p15:guide id="17" orient="horz" pos="3888">
          <p15:clr>
            <a:srgbClr val="F26B43"/>
          </p15:clr>
        </p15:guide>
        <p15:guide id="18" pos="312">
          <p15:clr>
            <a:srgbClr val="F26B43"/>
          </p15:clr>
        </p15:guide>
        <p15:guide id="19" pos="7488">
          <p15:clr>
            <a:srgbClr val="F26B43"/>
          </p15:clr>
        </p15:guide>
        <p15:guide id="20" orient="horz" pos="1008">
          <p15:clr>
            <a:srgbClr val="F26B43"/>
          </p15:clr>
        </p15:guide>
        <p15:guide id="21" orient="horz" pos="4032">
          <p15:clr>
            <a:srgbClr val="F26B43"/>
          </p15:clr>
        </p15:guide>
        <p15:guide id="22" pos="3840">
          <p15:clr>
            <a:srgbClr val="F26B43"/>
          </p15:clr>
        </p15:guide>
        <p15:guide id="23" orient="horz" pos="4272">
          <p15:clr>
            <a:srgbClr val="F26B43"/>
          </p15:clr>
        </p15:guide>
        <p15:guide id="24" pos="6816">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12" name="Group 11"/>
          <p:cNvGrpSpPr/>
          <p:nvPr/>
        </p:nvGrpSpPr>
        <p:grpSpPr>
          <a:xfrm>
            <a:off x="0" y="6482602"/>
            <a:ext cx="12192000" cy="377952"/>
            <a:chOff x="0" y="6482602"/>
            <a:chExt cx="12192000" cy="377952"/>
          </a:xfrm>
        </p:grpSpPr>
        <p:pic>
          <p:nvPicPr>
            <p:cNvPr id="13" name="Picture 12"/>
            <p:cNvPicPr>
              <a:picLocks noChangeAspect="1"/>
            </p:cNvPicPr>
            <p:nvPr/>
          </p:nvPicPr>
          <p:blipFill>
            <a:blip r:embed="rId24" cstate="email">
              <a:extLst>
                <a:ext uri="{28A0092B-C50C-407E-A947-70E740481C1C}">
                  <a14:useLocalDpi xmlns:a14="http://schemas.microsoft.com/office/drawing/2010/main"/>
                </a:ext>
              </a:extLst>
            </a:blip>
            <a:stretch>
              <a:fillRect/>
            </a:stretch>
          </p:blipFill>
          <p:spPr>
            <a:xfrm>
              <a:off x="0" y="6482602"/>
              <a:ext cx="12192000" cy="377952"/>
            </a:xfrm>
            <a:prstGeom prst="rect">
              <a:avLst/>
            </a:prstGeom>
          </p:spPr>
        </p:pic>
        <p:pic>
          <p:nvPicPr>
            <p:cNvPr id="11" name="Picture 10"/>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504" y="6487228"/>
              <a:ext cx="12190992" cy="371825"/>
            </a:xfrm>
            <a:prstGeom prst="rect">
              <a:avLst/>
            </a:prstGeom>
          </p:spPr>
        </p:pic>
      </p:grpSp>
      <p:sp>
        <p:nvSpPr>
          <p:cNvPr id="2" name="Title Placeholder 1"/>
          <p:cNvSpPr>
            <a:spLocks noGrp="1"/>
          </p:cNvSpPr>
          <p:nvPr>
            <p:ph type="title"/>
          </p:nvPr>
        </p:nvSpPr>
        <p:spPr>
          <a:xfrm>
            <a:off x="498491" y="248556"/>
            <a:ext cx="11194268" cy="905495"/>
          </a:xfrm>
          <a:prstGeom prst="rect">
            <a:avLst/>
          </a:prstGeom>
        </p:spPr>
        <p:txBody>
          <a:bodyPr vert="horz" lIns="0" tIns="45720" rIns="91440" bIns="45720" rtlCol="0" anchor="t" anchorCtr="0">
            <a:normAutofit/>
          </a:bodyPr>
          <a:lstStyle/>
          <a:p>
            <a:r>
              <a:rPr lang="en-US"/>
              <a:t>Click to edit Master title style</a:t>
            </a:r>
          </a:p>
        </p:txBody>
      </p:sp>
      <p:sp>
        <p:nvSpPr>
          <p:cNvPr id="3" name="Text Placeholder 2"/>
          <p:cNvSpPr>
            <a:spLocks noGrp="1"/>
          </p:cNvSpPr>
          <p:nvPr>
            <p:ph type="body" idx="1"/>
          </p:nvPr>
        </p:nvSpPr>
        <p:spPr>
          <a:xfrm>
            <a:off x="498491" y="1291996"/>
            <a:ext cx="11194268" cy="4668376"/>
          </a:xfrm>
          <a:prstGeom prst="rect">
            <a:avLst/>
          </a:prstGeom>
        </p:spPr>
        <p:txBody>
          <a:bodyPr vert="horz" lIns="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bwMode="white">
          <a:xfrm>
            <a:off x="2614298" y="6620256"/>
            <a:ext cx="5303520" cy="118872"/>
          </a:xfrm>
          <a:prstGeom prst="rect">
            <a:avLst/>
          </a:prstGeom>
        </p:spPr>
        <p:txBody>
          <a:bodyPr vert="horz" lIns="0" tIns="0" rIns="0" bIns="0" rtlCol="0" anchor="ctr"/>
          <a:lstStyle>
            <a:lvl1pPr algn="l">
              <a:defRPr sz="800">
                <a:solidFill>
                  <a:schemeClr val="bg1"/>
                </a:solidFill>
                <a:latin typeface="Arial" panose="020B0604020202020204" pitchFamily="34" charset="0"/>
                <a:cs typeface="Arial" panose="020B0604020202020204" pitchFamily="34" charset="0"/>
              </a:defRPr>
            </a:lvl1pPr>
          </a:lstStyle>
          <a:p>
            <a:r>
              <a:rPr lang="en-US"/>
              <a:t>For Research Use Only. Not for use in diagnostic procedures.       PR7000-8294</a:t>
            </a:r>
          </a:p>
        </p:txBody>
      </p:sp>
      <p:sp>
        <p:nvSpPr>
          <p:cNvPr id="4" name="Date Placeholder 3"/>
          <p:cNvSpPr>
            <a:spLocks noGrp="1"/>
          </p:cNvSpPr>
          <p:nvPr>
            <p:ph type="dt" sz="half" idx="2"/>
          </p:nvPr>
        </p:nvSpPr>
        <p:spPr bwMode="white">
          <a:xfrm>
            <a:off x="1092982" y="6620256"/>
            <a:ext cx="1055857" cy="118872"/>
          </a:xfrm>
          <a:prstGeom prst="rect">
            <a:avLst/>
          </a:prstGeom>
        </p:spPr>
        <p:txBody>
          <a:bodyPr vert="horz" lIns="0" tIns="0" rIns="0" bIns="0" rtlCol="0" anchor="ctr"/>
          <a:lstStyle>
            <a:lvl1pPr marL="0" algn="l" defTabSz="685800" rtl="0" eaLnBrk="1" latinLnBrk="0" hangingPunct="1">
              <a:defRPr lang="en-US" sz="800" kern="1200" smtClean="0">
                <a:solidFill>
                  <a:schemeClr val="bg1"/>
                </a:solidFill>
                <a:latin typeface="Arial" panose="020B0604020202020204" pitchFamily="34" charset="0"/>
                <a:ea typeface="+mn-ea"/>
                <a:cs typeface="Arial" panose="020B0604020202020204" pitchFamily="34" charset="0"/>
              </a:defRPr>
            </a:lvl1pPr>
          </a:lstStyle>
          <a:p>
            <a:fld id="{7FB6F398-BD50-417F-BBD4-3ED75A90DB77}" type="datetime4">
              <a:rPr lang="en-US" smtClean="0"/>
              <a:t>July 11, 2022</a:t>
            </a:fld>
            <a:endParaRPr lang="en-US"/>
          </a:p>
        </p:txBody>
      </p:sp>
      <p:sp>
        <p:nvSpPr>
          <p:cNvPr id="6" name="Slide Number Placeholder 5"/>
          <p:cNvSpPr>
            <a:spLocks noGrp="1"/>
          </p:cNvSpPr>
          <p:nvPr>
            <p:ph type="sldNum" sz="quarter" idx="4"/>
          </p:nvPr>
        </p:nvSpPr>
        <p:spPr bwMode="white">
          <a:xfrm>
            <a:off x="502920" y="6620256"/>
            <a:ext cx="434347" cy="118872"/>
          </a:xfrm>
          <a:prstGeom prst="rect">
            <a:avLst/>
          </a:prstGeom>
        </p:spPr>
        <p:txBody>
          <a:bodyPr vert="horz" lIns="0" tIns="0" rIns="0" bIns="0" rtlCol="0" anchor="ctr"/>
          <a:lstStyle>
            <a:lvl1pPr marL="0" algn="l" defTabSz="685800" rtl="0" eaLnBrk="1" latinLnBrk="0" hangingPunct="1">
              <a:defRPr lang="en-US" sz="800" b="1" i="0" kern="1200" smtClean="0">
                <a:solidFill>
                  <a:schemeClr val="bg1"/>
                </a:solidFill>
                <a:latin typeface="Arial" panose="020B0604020202020204" pitchFamily="34" charset="0"/>
                <a:ea typeface="Roboto" pitchFamily="2" charset="0"/>
                <a:cs typeface="Arial" panose="020B0604020202020204" pitchFamily="34" charset="0"/>
              </a:defRPr>
            </a:lvl1pPr>
          </a:lstStyle>
          <a:p>
            <a:fld id="{CBD803B2-A378-42BD-B5EC-F7748F169FE0}" type="slidenum">
              <a:rPr lang="en-US" smtClean="0"/>
              <a:pPr/>
              <a:t>‹#›</a:t>
            </a:fld>
            <a:endParaRPr lang="en-US"/>
          </a:p>
        </p:txBody>
      </p:sp>
      <p:sp>
        <p:nvSpPr>
          <p:cNvPr id="41" name="Date Placeholder 3"/>
          <p:cNvSpPr>
            <a:spLocks noGrp="1"/>
          </p:cNvSpPr>
          <p:nvPr>
            <p:ph type="dt" sz="half" idx="2"/>
          </p:nvPr>
        </p:nvSpPr>
        <p:spPr bwMode="white">
          <a:xfrm>
            <a:off x="1092982" y="6620256"/>
            <a:ext cx="1055857" cy="118872"/>
          </a:xfrm>
          <a:prstGeom prst="rect">
            <a:avLst/>
          </a:prstGeom>
        </p:spPr>
        <p:txBody>
          <a:bodyPr vert="horz" lIns="0" tIns="0" rIns="0" bIns="0" rtlCol="0" anchor="ctr"/>
          <a:lstStyle>
            <a:lvl1pPr marL="0" algn="l" defTabSz="685800" rtl="0" eaLnBrk="1" latinLnBrk="0" hangingPunct="1">
              <a:defRPr lang="en-US" sz="800" kern="1200" smtClean="0">
                <a:solidFill>
                  <a:schemeClr val="bg1"/>
                </a:solidFill>
                <a:latin typeface="Arial" panose="020B0604020202020204" pitchFamily="34" charset="0"/>
                <a:ea typeface="+mn-ea"/>
                <a:cs typeface="Arial" panose="020B0604020202020204" pitchFamily="34" charset="0"/>
              </a:defRPr>
            </a:lvl1pPr>
          </a:lstStyle>
          <a:p>
            <a:fld id="{8343616C-371C-40EE-AFE2-5C58CE2FB5DC}" type="datetimeFigureOut">
              <a:rPr lang="en-US" smtClean="0"/>
              <a:t>7/11/2022</a:t>
            </a:fld>
            <a:endParaRPr lang="en-US"/>
          </a:p>
        </p:txBody>
      </p:sp>
      <p:sp>
        <p:nvSpPr>
          <p:cNvPr id="42" name="Slide Number Placeholder 5"/>
          <p:cNvSpPr>
            <a:spLocks noGrp="1"/>
          </p:cNvSpPr>
          <p:nvPr>
            <p:ph type="sldNum" sz="quarter" idx="4"/>
          </p:nvPr>
        </p:nvSpPr>
        <p:spPr bwMode="white">
          <a:xfrm>
            <a:off x="502920" y="6620256"/>
            <a:ext cx="434347" cy="118872"/>
          </a:xfrm>
          <a:prstGeom prst="rect">
            <a:avLst/>
          </a:prstGeom>
        </p:spPr>
        <p:txBody>
          <a:bodyPr vert="horz" lIns="0" tIns="0" rIns="0" bIns="0" rtlCol="0" anchor="ctr"/>
          <a:lstStyle>
            <a:lvl1pPr marL="0" algn="l" defTabSz="685800" rtl="0" eaLnBrk="1" latinLnBrk="0" hangingPunct="1">
              <a:defRPr lang="en-US" sz="800" b="1" i="0" kern="1200" smtClean="0">
                <a:solidFill>
                  <a:schemeClr val="bg1"/>
                </a:solidFill>
                <a:latin typeface="Arial" panose="020B0604020202020204" pitchFamily="34" charset="0"/>
                <a:ea typeface="Roboto" pitchFamily="2" charset="0"/>
                <a:cs typeface="Arial" panose="020B0604020202020204" pitchFamily="34" charset="0"/>
              </a:defRPr>
            </a:lvl1pPr>
          </a:lstStyle>
          <a:p>
            <a:fld id="{AE65C775-6ABF-4166-8964-564FC640F815}" type="slidenum">
              <a:rPr lang="en-US" smtClean="0"/>
              <a:t>‹#›</a:t>
            </a:fld>
            <a:endParaRPr lang="en-US"/>
          </a:p>
        </p:txBody>
      </p:sp>
    </p:spTree>
    <p:extLst>
      <p:ext uri="{BB962C8B-B14F-4D97-AF65-F5344CB8AC3E}">
        <p14:creationId xmlns:p14="http://schemas.microsoft.com/office/powerpoint/2010/main" val="887294052"/>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699" r:id="rId14"/>
    <p:sldLayoutId id="2147483700" r:id="rId15"/>
    <p:sldLayoutId id="2147483701" r:id="rId16"/>
    <p:sldLayoutId id="2147483702" r:id="rId17"/>
    <p:sldLayoutId id="2147483703" r:id="rId18"/>
    <p:sldLayoutId id="2147483704" r:id="rId19"/>
    <p:sldLayoutId id="2147483705" r:id="rId20"/>
    <p:sldLayoutId id="2147483706" r:id="rId21"/>
    <p:sldLayoutId id="2147483707" r:id="rId22"/>
  </p:sldLayoutIdLst>
  <p:hf hdr="0"/>
  <p:txStyles>
    <p:titleStyle>
      <a:lvl1pPr algn="l" defTabSz="685800" rtl="0" eaLnBrk="1" latinLnBrk="0" hangingPunct="1">
        <a:lnSpc>
          <a:spcPct val="90000"/>
        </a:lnSpc>
        <a:spcBef>
          <a:spcPct val="0"/>
        </a:spcBef>
        <a:buNone/>
        <a:defRPr sz="2800" b="0" i="0" kern="1200">
          <a:solidFill>
            <a:schemeClr val="accent1"/>
          </a:solidFill>
          <a:latin typeface="Arial" panose="020B0604020202020204" pitchFamily="34" charset="0"/>
          <a:ea typeface="Roboto Medium" panose="02000000000000000000" pitchFamily="2" charset="0"/>
          <a:cs typeface="Arial" panose="020B0604020202020204" pitchFamily="34" charset="0"/>
        </a:defRPr>
      </a:lvl1pPr>
    </p:titleStyle>
    <p:bodyStyle>
      <a:lvl1pPr marL="0" indent="0" algn="l" defTabSz="685800" rtl="0" eaLnBrk="1" latinLnBrk="0" hangingPunct="1">
        <a:lnSpc>
          <a:spcPct val="90000"/>
        </a:lnSpc>
        <a:spcBef>
          <a:spcPts val="1200"/>
        </a:spcBef>
        <a:buFontTx/>
        <a:buNone/>
        <a:defRPr sz="2100" kern="1200">
          <a:solidFill>
            <a:schemeClr val="tx1"/>
          </a:solidFill>
          <a:latin typeface="Arial" panose="020B0604020202020204" pitchFamily="34" charset="0"/>
          <a:ea typeface="Roboto" panose="02000000000000000000" pitchFamily="2" charset="0"/>
          <a:cs typeface="Arial" panose="020B0604020202020204" pitchFamily="34" charset="0"/>
        </a:defRPr>
      </a:lvl1pPr>
      <a:lvl2pPr marL="173038" indent="-173038" algn="l" defTabSz="685800" rtl="0" eaLnBrk="1" latinLnBrk="0" hangingPunct="1">
        <a:lnSpc>
          <a:spcPct val="90000"/>
        </a:lnSpc>
        <a:spcBef>
          <a:spcPts val="600"/>
        </a:spcBef>
        <a:buClr>
          <a:schemeClr val="tx1"/>
        </a:buClr>
        <a:buFont typeface="Arial" panose="020B0604020202020204" pitchFamily="34" charset="0"/>
        <a:buChar char="•"/>
        <a:defRPr sz="1900" kern="1200">
          <a:solidFill>
            <a:schemeClr val="tx1"/>
          </a:solidFill>
          <a:latin typeface="Arial" panose="020B0604020202020204" pitchFamily="34" charset="0"/>
          <a:ea typeface="Roboto" panose="02000000000000000000" pitchFamily="2" charset="0"/>
          <a:cs typeface="Arial" panose="020B0604020202020204" pitchFamily="34" charset="0"/>
        </a:defRPr>
      </a:lvl2pPr>
      <a:lvl3pPr marL="457200" indent="-228600" algn="l" defTabSz="685800" rtl="0" eaLnBrk="1" latinLnBrk="0" hangingPunct="1">
        <a:lnSpc>
          <a:spcPct val="90000"/>
        </a:lnSpc>
        <a:spcBef>
          <a:spcPts val="600"/>
        </a:spcBef>
        <a:buClr>
          <a:schemeClr val="tx1"/>
        </a:buClr>
        <a:buFont typeface="Arial" panose="020B0604020202020204" pitchFamily="34" charset="0"/>
        <a:buChar char="–"/>
        <a:defRPr sz="1700" kern="1200">
          <a:solidFill>
            <a:schemeClr val="tx1"/>
          </a:solidFill>
          <a:latin typeface="Arial" panose="020B0604020202020204" pitchFamily="34" charset="0"/>
          <a:ea typeface="Roboto" panose="02000000000000000000" pitchFamily="2" charset="0"/>
          <a:cs typeface="Arial" panose="020B0604020202020204" pitchFamily="34" charset="0"/>
        </a:defRPr>
      </a:lvl3pPr>
      <a:lvl4pPr marL="627063" indent="-168275" algn="l" defTabSz="685800" rtl="0" eaLnBrk="1" latinLnBrk="0" hangingPunct="1">
        <a:lnSpc>
          <a:spcPct val="90000"/>
        </a:lnSpc>
        <a:spcBef>
          <a:spcPts val="600"/>
        </a:spcBef>
        <a:buClr>
          <a:schemeClr val="tx1"/>
        </a:buClr>
        <a:buFont typeface="Arial" panose="020B0604020202020204" pitchFamily="34" charset="0"/>
        <a:buChar char="•"/>
        <a:defRPr sz="1700" kern="1200">
          <a:solidFill>
            <a:schemeClr val="tx1"/>
          </a:solidFill>
          <a:latin typeface="Arial" panose="020B0604020202020204" pitchFamily="34" charset="0"/>
          <a:ea typeface="Roboto" panose="02000000000000000000" pitchFamily="2" charset="0"/>
          <a:cs typeface="Arial" panose="020B0604020202020204" pitchFamily="34" charset="0"/>
        </a:defRPr>
      </a:lvl4pPr>
      <a:lvl5pPr marL="857250" indent="-182563" algn="l" defTabSz="685800" rtl="0" eaLnBrk="1" latinLnBrk="0" hangingPunct="1">
        <a:lnSpc>
          <a:spcPct val="90000"/>
        </a:lnSpc>
        <a:spcBef>
          <a:spcPts val="600"/>
        </a:spcBef>
        <a:buClr>
          <a:schemeClr val="tx1"/>
        </a:buClr>
        <a:buFont typeface="Arial" panose="020B0604020202020204" pitchFamily="34" charset="0"/>
        <a:buChar char="–"/>
        <a:defRPr sz="1500" kern="1200">
          <a:solidFill>
            <a:schemeClr val="tx1"/>
          </a:solidFill>
          <a:latin typeface="Arial" panose="020B0604020202020204" pitchFamily="34" charset="0"/>
          <a:ea typeface="Roboto" panose="02000000000000000000" pitchFamily="2" charset="0"/>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3" orient="horz" pos="2160">
          <p15:clr>
            <a:srgbClr val="F26B43"/>
          </p15:clr>
        </p15:guide>
        <p15:guide id="14" pos="6720">
          <p15:clr>
            <a:srgbClr val="F26B43"/>
          </p15:clr>
        </p15:guide>
        <p15:guide id="15" orient="horz" pos="912">
          <p15:clr>
            <a:srgbClr val="F26B43"/>
          </p15:clr>
        </p15:guide>
        <p15:guide id="16" orient="horz" pos="192">
          <p15:clr>
            <a:srgbClr val="F26B43"/>
          </p15:clr>
        </p15:guide>
        <p15:guide id="17" orient="horz" pos="3888">
          <p15:clr>
            <a:srgbClr val="F26B43"/>
          </p15:clr>
        </p15:guide>
        <p15:guide id="18" pos="312">
          <p15:clr>
            <a:srgbClr val="F26B43"/>
          </p15:clr>
        </p15:guide>
        <p15:guide id="19" pos="7488">
          <p15:clr>
            <a:srgbClr val="F26B43"/>
          </p15:clr>
        </p15:guide>
        <p15:guide id="20" orient="horz" pos="1008">
          <p15:clr>
            <a:srgbClr val="F26B43"/>
          </p15:clr>
        </p15:guide>
        <p15:guide id="21" orient="horz" pos="4032">
          <p15:clr>
            <a:srgbClr val="F26B43"/>
          </p15:clr>
        </p15:guide>
        <p15:guide id="22" pos="3840">
          <p15:clr>
            <a:srgbClr val="F26B43"/>
          </p15:clr>
        </p15:guide>
        <p15:guide id="23" orient="horz" pos="4272">
          <p15:clr>
            <a:srgbClr val="F26B43"/>
          </p15:clr>
        </p15:guide>
        <p15:guide id="24" pos="6816">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agilent.com/cs/library/applications/application-dna-free-crispr-gene-editing-fragment-analyzer-5994-0583en-agilent.pdf" TargetMode="External"/><Relationship Id="rId2" Type="http://schemas.openxmlformats.org/officeDocument/2006/relationships/image" Target="../media/image24.png"/><Relationship Id="rId1" Type="http://schemas.openxmlformats.org/officeDocument/2006/relationships/slideLayout" Target="../slideLayouts/slideLayout6.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slide" Target="slide2.xml"/></Relationships>
</file>

<file path=ppt/slides/_rels/slide11.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23.png"/><Relationship Id="rId1" Type="http://schemas.openxmlformats.org/officeDocument/2006/relationships/slideLayout" Target="../slideLayouts/slideLayout4.xml"/><Relationship Id="rId5" Type="http://schemas.openxmlformats.org/officeDocument/2006/relationships/image" Target="../media/image16.sv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25.png"/><Relationship Id="rId1" Type="http://schemas.openxmlformats.org/officeDocument/2006/relationships/slideLayout" Target="../slideLayouts/slideLayout3.xml"/><Relationship Id="rId5" Type="http://schemas.openxmlformats.org/officeDocument/2006/relationships/image" Target="../media/image16.sv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26.jpeg"/><Relationship Id="rId1" Type="http://schemas.openxmlformats.org/officeDocument/2006/relationships/slideLayout" Target="../slideLayouts/slideLayout9.xml"/><Relationship Id="rId5" Type="http://schemas.openxmlformats.org/officeDocument/2006/relationships/image" Target="../media/image16.sv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 Target="slide2.xml"/><Relationship Id="rId1" Type="http://schemas.openxmlformats.org/officeDocument/2006/relationships/slideLayout" Target="../slideLayouts/slideLayout6.xml"/><Relationship Id="rId4" Type="http://schemas.openxmlformats.org/officeDocument/2006/relationships/image" Target="../media/image16.sv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6.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slide" Target="slide2.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9.png"/><Relationship Id="rId1" Type="http://schemas.openxmlformats.org/officeDocument/2006/relationships/slideLayout" Target="../slideLayouts/slideLayout6.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slide" Target="slide2.xml"/></Relationships>
</file>

<file path=ppt/slides/_rels/slide17.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30.png"/><Relationship Id="rId1" Type="http://schemas.openxmlformats.org/officeDocument/2006/relationships/slideLayout" Target="../slideLayouts/slideLayout6.xml"/><Relationship Id="rId6" Type="http://schemas.openxmlformats.org/officeDocument/2006/relationships/hyperlink" Target="https://www.agilent.com/cs/library/technicaloverviews/public/te-plasmid-analysis-fragment-analyzer-5994-4241en-agilent.pdf" TargetMode="External"/><Relationship Id="rId5" Type="http://schemas.openxmlformats.org/officeDocument/2006/relationships/image" Target="../media/image16.svg"/><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 Target="slide2.xml"/><Relationship Id="rId1" Type="http://schemas.openxmlformats.org/officeDocument/2006/relationships/slideLayout" Target="../slideLayouts/slideLayout6.xml"/><Relationship Id="rId4" Type="http://schemas.openxmlformats.org/officeDocument/2006/relationships/image" Target="../media/image16.svg"/></Relationships>
</file>

<file path=ppt/slides/_rels/slide19.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openxmlformats.org/officeDocument/2006/relationships/image" Target="../media/image31.jpeg"/><Relationship Id="rId5" Type="http://schemas.openxmlformats.org/officeDocument/2006/relationships/image" Target="../media/image16.svg"/><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svg"/><Relationship Id="rId3" Type="http://schemas.openxmlformats.org/officeDocument/2006/relationships/slide" Target="slide19.xml"/><Relationship Id="rId7" Type="http://schemas.openxmlformats.org/officeDocument/2006/relationships/slide" Target="slide13.xml"/><Relationship Id="rId12" Type="http://schemas.openxmlformats.org/officeDocument/2006/relationships/image" Target="../media/image12.png"/><Relationship Id="rId2" Type="http://schemas.openxmlformats.org/officeDocument/2006/relationships/slide" Target="slide3.xml"/><Relationship Id="rId1" Type="http://schemas.openxmlformats.org/officeDocument/2006/relationships/slideLayout" Target="../slideLayouts/slideLayout3.xml"/><Relationship Id="rId6" Type="http://schemas.openxmlformats.org/officeDocument/2006/relationships/image" Target="../media/image7.svg"/><Relationship Id="rId11" Type="http://schemas.openxmlformats.org/officeDocument/2006/relationships/image" Target="../media/image11.svg"/><Relationship Id="rId5" Type="http://schemas.openxmlformats.org/officeDocument/2006/relationships/image" Target="../media/image6.png"/><Relationship Id="rId10" Type="http://schemas.openxmlformats.org/officeDocument/2006/relationships/image" Target="../media/image10.png"/><Relationship Id="rId4" Type="http://schemas.openxmlformats.org/officeDocument/2006/relationships/slide" Target="slide6.xml"/><Relationship Id="rId9" Type="http://schemas.openxmlformats.org/officeDocument/2006/relationships/image" Target="../media/image9.svg"/></Relationships>
</file>

<file path=ppt/slides/_rels/slide20.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32.jpeg"/><Relationship Id="rId1" Type="http://schemas.openxmlformats.org/officeDocument/2006/relationships/slideLayout" Target="../slideLayouts/slideLayout6.xml"/><Relationship Id="rId5" Type="http://schemas.openxmlformats.org/officeDocument/2006/relationships/image" Target="../media/image16.svg"/><Relationship Id="rId4" Type="http://schemas.openxmlformats.org/officeDocument/2006/relationships/image" Target="../media/image15.png"/></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 Target="slide2.xml"/><Relationship Id="rId1" Type="http://schemas.openxmlformats.org/officeDocument/2006/relationships/slideLayout" Target="../slideLayouts/slideLayout6.xml"/><Relationship Id="rId4" Type="http://schemas.openxmlformats.org/officeDocument/2006/relationships/image" Target="../media/image16.svg"/></Relationships>
</file>

<file path=ppt/slides/_rels/slide22.xml.rels><?xml version="1.0" encoding="UTF-8" standalone="yes"?>
<Relationships xmlns="http://schemas.openxmlformats.org/package/2006/relationships"><Relationship Id="rId3" Type="http://schemas.openxmlformats.org/officeDocument/2006/relationships/image" Target="../media/image33.jpeg"/><Relationship Id="rId7" Type="http://schemas.openxmlformats.org/officeDocument/2006/relationships/hyperlink" Target="https://www.agilent.com/cs/library/applications/application-ivt-mrna-assessment-fragment-analyzer-5994-0878en-agilent-.pdf" TargetMode="External"/><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slide" Target="slide2.xml"/></Relationships>
</file>

<file path=ppt/slides/_rels/slide23.xml.rels><?xml version="1.0" encoding="UTF-8" standalone="yes"?>
<Relationships xmlns="http://schemas.openxmlformats.org/package/2006/relationships"><Relationship Id="rId8" Type="http://schemas.openxmlformats.org/officeDocument/2006/relationships/hyperlink" Target="https://www.agilent.com/cs/library/whitepaper/public/whitepaper-quality-control-steps-viral-sequencing-5994-4064en-agilent.pdf" TargetMode="External"/><Relationship Id="rId13" Type="http://schemas.openxmlformats.org/officeDocument/2006/relationships/slide" Target="slide2.xml"/><Relationship Id="rId3" Type="http://schemas.openxmlformats.org/officeDocument/2006/relationships/hyperlink" Target="https://www.agilent.com/cs/library/applications/application-quality-ivt-rna-workflow-fragment-analyzer-5994-0512en-agilent.pdf" TargetMode="External"/><Relationship Id="rId7" Type="http://schemas.openxmlformats.org/officeDocument/2006/relationships/hyperlink" Target="https://www.agilent.com/cs/library/technicaloverviews/public/te-plasmid-analysis-fragment-analyzer-5994-4241en-agilent.pdf" TargetMode="External"/><Relationship Id="rId12" Type="http://schemas.openxmlformats.org/officeDocument/2006/relationships/hyperlink" Target="https://www.nature.com/articles/s41467-021-21653-y.pdf" TargetMode="External"/><Relationship Id="rId2" Type="http://schemas.openxmlformats.org/officeDocument/2006/relationships/hyperlink" Target="https://www.agilent.com/cs/library/applications/application-dna-fragment-separation-fragment-analyzer-5994-0517en-agilent.pdf" TargetMode="External"/><Relationship Id="rId1" Type="http://schemas.openxmlformats.org/officeDocument/2006/relationships/slideLayout" Target="../slideLayouts/slideLayout3.xml"/><Relationship Id="rId6" Type="http://schemas.openxmlformats.org/officeDocument/2006/relationships/hyperlink" Target="https://www.agilent.com/cs/library/applications/application-dna-free-crispr-gene-editing-fragment-analyzer-5994-0583en-agilent.pdf" TargetMode="External"/><Relationship Id="rId11" Type="http://schemas.openxmlformats.org/officeDocument/2006/relationships/hyperlink" Target="https://www.ncbi.nlm.nih.gov/pmc/articles/PMC8014828/pdf/TBED-9999-0.pdf" TargetMode="External"/><Relationship Id="rId5" Type="http://schemas.openxmlformats.org/officeDocument/2006/relationships/hyperlink" Target="https://www.agilent.com/cs/library/applications/application-single-guide-rna-quality-fragment-analyzer-5994-0523en-agilent.pdf" TargetMode="External"/><Relationship Id="rId15" Type="http://schemas.openxmlformats.org/officeDocument/2006/relationships/image" Target="../media/image16.svg"/><Relationship Id="rId10" Type="http://schemas.openxmlformats.org/officeDocument/2006/relationships/hyperlink" Target="https://www.cell.com/action/showPdf?pii=S1525-0016%2821%2900188-X" TargetMode="External"/><Relationship Id="rId4" Type="http://schemas.openxmlformats.org/officeDocument/2006/relationships/hyperlink" Target="https://www.agilent.com/cs/library/applications/application-ivt-mrna-assessment-fragment-analyzer-5994-0878en-agilent-.pdf" TargetMode="External"/><Relationship Id="rId9" Type="http://schemas.openxmlformats.org/officeDocument/2006/relationships/hyperlink" Target="https://www.nature.com/articles/s41586-021-03275-y.pdf" TargetMode="External"/><Relationship Id="rId14" Type="http://schemas.openxmlformats.org/officeDocument/2006/relationships/image" Target="../media/image34.png"/></Relationships>
</file>

<file path=ppt/slides/_rels/slide24.xml.rels><?xml version="1.0" encoding="UTF-8" standalone="yes"?>
<Relationships xmlns="http://schemas.openxmlformats.org/package/2006/relationships"><Relationship Id="rId2" Type="http://schemas.openxmlformats.org/officeDocument/2006/relationships/hyperlink" Target="http://www.agilent.com/genomics/automated-electrophoresis"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4.jpeg"/><Relationship Id="rId1" Type="http://schemas.openxmlformats.org/officeDocument/2006/relationships/slideLayout" Target="../slideLayouts/slideLayout9.xml"/><Relationship Id="rId5" Type="http://schemas.openxmlformats.org/officeDocument/2006/relationships/image" Target="../media/image16.svg"/><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7.jpeg"/><Relationship Id="rId1" Type="http://schemas.openxmlformats.org/officeDocument/2006/relationships/slideLayout" Target="../slideLayouts/slideLayout4.xml"/><Relationship Id="rId5" Type="http://schemas.openxmlformats.org/officeDocument/2006/relationships/image" Target="../media/image16.sv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16.sv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15.png"/><Relationship Id="rId5" Type="http://schemas.openxmlformats.org/officeDocument/2006/relationships/slide" Target="slide2.xml"/><Relationship Id="rId4" Type="http://schemas.openxmlformats.org/officeDocument/2006/relationships/image" Target="../media/image19.jpeg"/></Relationships>
</file>

<file path=ppt/slides/_rels/slide6.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20.jpeg"/><Relationship Id="rId1" Type="http://schemas.openxmlformats.org/officeDocument/2006/relationships/slideLayout" Target="../slideLayouts/slideLayout9.xml"/><Relationship Id="rId5" Type="http://schemas.openxmlformats.org/officeDocument/2006/relationships/image" Target="../media/image16.sv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16.sv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3.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slide" Target="slide2.xml"/></Relationships>
</file>

<file path=ppt/slides/_rels/slide9.xml.rels><?xml version="1.0" encoding="UTF-8" standalone="yes"?>
<Relationships xmlns="http://schemas.openxmlformats.org/package/2006/relationships"><Relationship Id="rId3" Type="http://schemas.openxmlformats.org/officeDocument/2006/relationships/hyperlink" Target="https://www.agilent.com/cs/library/applications/application-quality-ivt-rna-workflow-fragment-analyzer-5994-0512en-agilent.pdf" TargetMode="External"/><Relationship Id="rId7" Type="http://schemas.openxmlformats.org/officeDocument/2006/relationships/image" Target="../media/image16.svg"/><Relationship Id="rId2" Type="http://schemas.openxmlformats.org/officeDocument/2006/relationships/image" Target="../media/image23.png"/><Relationship Id="rId1" Type="http://schemas.openxmlformats.org/officeDocument/2006/relationships/slideLayout" Target="../slideLayouts/slideLayout4.xml"/><Relationship Id="rId6" Type="http://schemas.openxmlformats.org/officeDocument/2006/relationships/image" Target="../media/image15.png"/><Relationship Id="rId5" Type="http://schemas.openxmlformats.org/officeDocument/2006/relationships/slide" Target="slide2.xml"/><Relationship Id="rId4" Type="http://schemas.openxmlformats.org/officeDocument/2006/relationships/hyperlink" Target="https://www.agilent.com/cs/library/applications/application-ivt-mrna-assessment-fragment-analyzer-5994-0878en-agilent.pdf"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C2D4CBEB-F618-4EF8-862A-B0077EE5B80B}"/>
              </a:ext>
            </a:extLst>
          </p:cNvPr>
          <p:cNvSpPr>
            <a:spLocks noGrp="1"/>
          </p:cNvSpPr>
          <p:nvPr>
            <p:ph type="ctrTitle"/>
          </p:nvPr>
        </p:nvSpPr>
        <p:spPr>
          <a:xfrm>
            <a:off x="476104" y="329302"/>
            <a:ext cx="4715611" cy="2066357"/>
          </a:xfrm>
        </p:spPr>
        <p:txBody>
          <a:bodyPr/>
          <a:lstStyle/>
          <a:p>
            <a:pPr algn="l"/>
            <a:r>
              <a:rPr lang="en-US" dirty="0"/>
              <a:t>High-Quality Vaccine Development Powered by Quality Control Using Automated Electrophoresis</a:t>
            </a:r>
            <a:endParaRPr lang="en-GB" b="0" i="0" dirty="0">
              <a:effectLst/>
              <a:latin typeface="+mj-lt"/>
            </a:endParaRPr>
          </a:p>
        </p:txBody>
      </p:sp>
      <p:sp>
        <p:nvSpPr>
          <p:cNvPr id="2" name="Date Placeholder 1">
            <a:extLst>
              <a:ext uri="{FF2B5EF4-FFF2-40B4-BE49-F238E27FC236}">
                <a16:creationId xmlns:a16="http://schemas.microsoft.com/office/drawing/2014/main" id="{6672103F-3C47-44BA-9D86-F1784E8C464F}"/>
              </a:ext>
            </a:extLst>
          </p:cNvPr>
          <p:cNvSpPr>
            <a:spLocks noGrp="1"/>
          </p:cNvSpPr>
          <p:nvPr>
            <p:ph type="dt" sz="half" idx="10"/>
          </p:nvPr>
        </p:nvSpPr>
        <p:spPr/>
        <p:txBody>
          <a:bodyPr/>
          <a:lstStyle/>
          <a:p>
            <a:fld id="{724802F3-DDC7-4965-AD70-B46DE8F8450A}" type="datetime4">
              <a:rPr lang="en-US" smtClean="0"/>
              <a:t>July 11, 2022</a:t>
            </a:fld>
            <a:endParaRPr lang="en-US"/>
          </a:p>
        </p:txBody>
      </p:sp>
      <p:sp>
        <p:nvSpPr>
          <p:cNvPr id="7" name="Text Placeholder 6">
            <a:extLst>
              <a:ext uri="{FF2B5EF4-FFF2-40B4-BE49-F238E27FC236}">
                <a16:creationId xmlns:a16="http://schemas.microsoft.com/office/drawing/2014/main" id="{889A2072-E94C-48DB-9412-B67F6C603B53}"/>
              </a:ext>
            </a:extLst>
          </p:cNvPr>
          <p:cNvSpPr>
            <a:spLocks noGrp="1"/>
          </p:cNvSpPr>
          <p:nvPr>
            <p:ph type="body" sz="quarter" idx="13"/>
          </p:nvPr>
        </p:nvSpPr>
        <p:spPr>
          <a:xfrm>
            <a:off x="476104" y="2905723"/>
            <a:ext cx="4715487" cy="811212"/>
          </a:xfrm>
        </p:spPr>
        <p:txBody>
          <a:bodyPr/>
          <a:lstStyle/>
          <a:p>
            <a:pPr>
              <a:lnSpc>
                <a:spcPct val="100000"/>
              </a:lnSpc>
            </a:pPr>
            <a:r>
              <a:rPr lang="en-IN" b="0" i="0">
                <a:effectLst/>
                <a:latin typeface="+mj-lt"/>
              </a:rPr>
              <a:t>Agilent Fragment Analyzer and TapeStation Systems</a:t>
            </a:r>
          </a:p>
          <a:p>
            <a:pPr>
              <a:lnSpc>
                <a:spcPct val="100000"/>
              </a:lnSpc>
            </a:pPr>
            <a:endParaRPr lang="en-IN">
              <a:latin typeface="+mj-lt"/>
            </a:endParaRPr>
          </a:p>
        </p:txBody>
      </p:sp>
      <p:sp>
        <p:nvSpPr>
          <p:cNvPr id="6" name="Slide Number Placeholder 5">
            <a:extLst>
              <a:ext uri="{FF2B5EF4-FFF2-40B4-BE49-F238E27FC236}">
                <a16:creationId xmlns:a16="http://schemas.microsoft.com/office/drawing/2014/main" id="{94492A7D-1ED0-476E-A919-9B3D324D082E}"/>
              </a:ext>
            </a:extLst>
          </p:cNvPr>
          <p:cNvSpPr>
            <a:spLocks noGrp="1"/>
          </p:cNvSpPr>
          <p:nvPr>
            <p:ph type="sldNum" sz="quarter" idx="12"/>
          </p:nvPr>
        </p:nvSpPr>
        <p:spPr/>
        <p:txBody>
          <a:bodyPr/>
          <a:lstStyle/>
          <a:p>
            <a:fld id="{193255B6-EBA2-451C-BBD0-AFB0AAADEEBE}" type="slidenum">
              <a:rPr lang="en-US" smtClean="0"/>
              <a:t>1</a:t>
            </a:fld>
            <a:endParaRPr lang="en-US"/>
          </a:p>
        </p:txBody>
      </p:sp>
      <p:sp>
        <p:nvSpPr>
          <p:cNvPr id="3" name="Footer Placeholder 2">
            <a:extLst>
              <a:ext uri="{FF2B5EF4-FFF2-40B4-BE49-F238E27FC236}">
                <a16:creationId xmlns:a16="http://schemas.microsoft.com/office/drawing/2014/main" id="{60742BEC-2E9D-45A2-BD59-3C8BEA7B56B5}"/>
              </a:ext>
            </a:extLst>
          </p:cNvPr>
          <p:cNvSpPr>
            <a:spLocks noGrp="1"/>
          </p:cNvSpPr>
          <p:nvPr>
            <p:ph type="ftr" sz="quarter" idx="11"/>
          </p:nvPr>
        </p:nvSpPr>
        <p:spPr>
          <a:xfrm>
            <a:off x="2494234" y="6619947"/>
            <a:ext cx="9590190" cy="118872"/>
          </a:xfrm>
        </p:spPr>
        <p:txBody>
          <a:bodyPr anchor="ctr"/>
          <a:lstStyle/>
          <a:p>
            <a:r>
              <a:rPr lang="en-US"/>
              <a:t>For Research Use Only. Not for use in diagnostic procedures.       PR7000-8294</a:t>
            </a:r>
          </a:p>
        </p:txBody>
      </p:sp>
    </p:spTree>
    <p:extLst>
      <p:ext uri="{BB962C8B-B14F-4D97-AF65-F5344CB8AC3E}">
        <p14:creationId xmlns:p14="http://schemas.microsoft.com/office/powerpoint/2010/main" val="27566897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44">
            <a:extLst>
              <a:ext uri="{FF2B5EF4-FFF2-40B4-BE49-F238E27FC236}">
                <a16:creationId xmlns:a16="http://schemas.microsoft.com/office/drawing/2014/main" id="{11610EAC-7247-43A4-8514-1471678CAAA2}"/>
              </a:ext>
            </a:extLst>
          </p:cNvPr>
          <p:cNvSpPr/>
          <p:nvPr/>
        </p:nvSpPr>
        <p:spPr>
          <a:xfrm>
            <a:off x="4638917" y="1344724"/>
            <a:ext cx="6736099" cy="4827476"/>
          </a:xfrm>
          <a:prstGeom prst="rect">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54" name="Content Placeholder 6">
            <a:extLst>
              <a:ext uri="{FF2B5EF4-FFF2-40B4-BE49-F238E27FC236}">
                <a16:creationId xmlns:a16="http://schemas.microsoft.com/office/drawing/2014/main" id="{532EC906-B6B2-4980-999B-A5AF66665212}"/>
              </a:ext>
            </a:extLst>
          </p:cNvPr>
          <p:cNvPicPr>
            <a:picLocks noChangeAspect="1"/>
          </p:cNvPicPr>
          <p:nvPr/>
        </p:nvPicPr>
        <p:blipFill>
          <a:blip r:embed="rId2"/>
          <a:stretch>
            <a:fillRect/>
          </a:stretch>
        </p:blipFill>
        <p:spPr>
          <a:xfrm>
            <a:off x="4785432" y="1482855"/>
            <a:ext cx="6443068" cy="3164805"/>
          </a:xfrm>
          <a:prstGeom prst="rect">
            <a:avLst/>
          </a:prstGeom>
          <a:ln>
            <a:noFill/>
          </a:ln>
        </p:spPr>
      </p:pic>
      <p:sp>
        <p:nvSpPr>
          <p:cNvPr id="4" name="Date Placeholder 3">
            <a:extLst>
              <a:ext uri="{FF2B5EF4-FFF2-40B4-BE49-F238E27FC236}">
                <a16:creationId xmlns:a16="http://schemas.microsoft.com/office/drawing/2014/main" id="{2B66DD47-4572-46AC-A911-67703664C30A}"/>
              </a:ext>
            </a:extLst>
          </p:cNvPr>
          <p:cNvSpPr>
            <a:spLocks noGrp="1"/>
          </p:cNvSpPr>
          <p:nvPr>
            <p:ph type="dt" sz="half" idx="10"/>
          </p:nvPr>
        </p:nvSpPr>
        <p:spPr>
          <a:xfrm>
            <a:off x="1097280" y="6618478"/>
            <a:ext cx="1060704" cy="118872"/>
          </a:xfrm>
        </p:spPr>
        <p:txBody>
          <a:bodyPr/>
          <a:lstStyle/>
          <a:p>
            <a:fld id="{F4F4585D-2BAF-40B8-80AE-01849AD3F8A3}" type="datetime4">
              <a:rPr lang="en-US" smtClean="0"/>
              <a:t>July 11, 2022</a:t>
            </a:fld>
            <a:endParaRPr lang="en-US"/>
          </a:p>
        </p:txBody>
      </p:sp>
      <p:sp>
        <p:nvSpPr>
          <p:cNvPr id="5" name="Slide Number Placeholder 4">
            <a:extLst>
              <a:ext uri="{FF2B5EF4-FFF2-40B4-BE49-F238E27FC236}">
                <a16:creationId xmlns:a16="http://schemas.microsoft.com/office/drawing/2014/main" id="{B2727272-EF60-4A2D-8FAF-DE74351D44B4}"/>
              </a:ext>
            </a:extLst>
          </p:cNvPr>
          <p:cNvSpPr>
            <a:spLocks noGrp="1"/>
          </p:cNvSpPr>
          <p:nvPr>
            <p:ph type="sldNum" sz="quarter" idx="12"/>
          </p:nvPr>
        </p:nvSpPr>
        <p:spPr>
          <a:xfrm>
            <a:off x="502920" y="6618478"/>
            <a:ext cx="530352" cy="118872"/>
          </a:xfrm>
        </p:spPr>
        <p:txBody>
          <a:bodyPr/>
          <a:lstStyle/>
          <a:p>
            <a:fld id="{CBD803B2-A378-42BD-B5EC-F7748F169FE0}" type="slidenum">
              <a:rPr lang="en-US" smtClean="0"/>
              <a:pPr/>
              <a:t>10</a:t>
            </a:fld>
            <a:endParaRPr lang="en-US"/>
          </a:p>
        </p:txBody>
      </p:sp>
      <p:sp>
        <p:nvSpPr>
          <p:cNvPr id="9" name="Title 8">
            <a:extLst>
              <a:ext uri="{FF2B5EF4-FFF2-40B4-BE49-F238E27FC236}">
                <a16:creationId xmlns:a16="http://schemas.microsoft.com/office/drawing/2014/main" id="{097BD01E-FE93-4080-AFEB-41CD64392D03}"/>
              </a:ext>
            </a:extLst>
          </p:cNvPr>
          <p:cNvSpPr>
            <a:spLocks noGrp="1"/>
          </p:cNvSpPr>
          <p:nvPr>
            <p:ph type="title"/>
          </p:nvPr>
        </p:nvSpPr>
        <p:spPr/>
        <p:txBody>
          <a:bodyPr>
            <a:noAutofit/>
          </a:bodyPr>
          <a:lstStyle/>
          <a:p>
            <a:r>
              <a:rPr lang="en-US" dirty="0"/>
              <a:t>QC 3: Addition of a </a:t>
            </a:r>
            <a:r>
              <a:rPr lang="en-US" dirty="0" err="1"/>
              <a:t>PolyA</a:t>
            </a:r>
            <a:r>
              <a:rPr lang="en-US" dirty="0"/>
              <a:t> Tail</a:t>
            </a:r>
            <a:br>
              <a:rPr lang="en-US" dirty="0">
                <a:solidFill>
                  <a:srgbClr val="0085D5"/>
                </a:solidFill>
              </a:rPr>
            </a:br>
            <a:endParaRPr lang="en-IN" dirty="0"/>
          </a:p>
        </p:txBody>
      </p:sp>
      <p:sp>
        <p:nvSpPr>
          <p:cNvPr id="22" name="Footer Placeholder 5">
            <a:extLst>
              <a:ext uri="{FF2B5EF4-FFF2-40B4-BE49-F238E27FC236}">
                <a16:creationId xmlns:a16="http://schemas.microsoft.com/office/drawing/2014/main" id="{509AD434-35D0-4B04-A49C-2238CC5C2E9C}"/>
              </a:ext>
            </a:extLst>
          </p:cNvPr>
          <p:cNvSpPr txBox="1">
            <a:spLocks/>
          </p:cNvSpPr>
          <p:nvPr/>
        </p:nvSpPr>
        <p:spPr>
          <a:xfrm>
            <a:off x="2615184" y="6618478"/>
            <a:ext cx="5394960" cy="118872"/>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800" dirty="0">
                <a:solidFill>
                  <a:schemeClr val="bg1"/>
                </a:solidFill>
              </a:rPr>
              <a:t>For Research Use Only. Not for use in diagnostic procedures.       PR7000-8294</a:t>
            </a:r>
            <a:endParaRPr lang="en-US" sz="800" dirty="0">
              <a:solidFill>
                <a:schemeClr val="bg1"/>
              </a:solidFill>
            </a:endParaRPr>
          </a:p>
        </p:txBody>
      </p:sp>
      <p:cxnSp>
        <p:nvCxnSpPr>
          <p:cNvPr id="32" name="Straight Arrow Connector 31">
            <a:extLst>
              <a:ext uri="{FF2B5EF4-FFF2-40B4-BE49-F238E27FC236}">
                <a16:creationId xmlns:a16="http://schemas.microsoft.com/office/drawing/2014/main" id="{1BFE1E83-6470-434C-BE94-6E43395ED6D1}"/>
              </a:ext>
            </a:extLst>
          </p:cNvPr>
          <p:cNvCxnSpPr>
            <a:cxnSpLocks/>
          </p:cNvCxnSpPr>
          <p:nvPr/>
        </p:nvCxnSpPr>
        <p:spPr>
          <a:xfrm flipH="1">
            <a:off x="5790936" y="2037693"/>
            <a:ext cx="4689574" cy="1329021"/>
          </a:xfrm>
          <a:prstGeom prst="straightConnector1">
            <a:avLst/>
          </a:prstGeom>
          <a:ln>
            <a:noFill/>
            <a:tailEnd type="triangle"/>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14C7D791-4F3B-43E9-807C-D02F798CB551}"/>
              </a:ext>
            </a:extLst>
          </p:cNvPr>
          <p:cNvSpPr txBox="1"/>
          <p:nvPr/>
        </p:nvSpPr>
        <p:spPr>
          <a:xfrm>
            <a:off x="4693146" y="4732822"/>
            <a:ext cx="6552132" cy="1354217"/>
          </a:xfrm>
          <a:prstGeom prst="rect">
            <a:avLst/>
          </a:prstGeom>
          <a:noFill/>
          <a:ln>
            <a:noFill/>
          </a:ln>
        </p:spPr>
        <p:txBody>
          <a:bodyPr wrap="square" rtlCol="0">
            <a:spAutoFit/>
          </a:bodyPr>
          <a:lstStyle/>
          <a:p>
            <a:r>
              <a:rPr lang="en-US" sz="1600"/>
              <a:t>The addition of a polyA tail increases the half-life of the RNA once it has entered the targeted cells. </a:t>
            </a:r>
          </a:p>
          <a:p>
            <a:r>
              <a:rPr lang="en-US" sz="1600"/>
              <a:t>Electrophoretic QC allows for the monitoring of the approximate length of the polyA tail as well as monitoring for any degradation occurring.</a:t>
            </a:r>
          </a:p>
          <a:p>
            <a:endParaRPr lang="en-US"/>
          </a:p>
        </p:txBody>
      </p:sp>
      <p:sp>
        <p:nvSpPr>
          <p:cNvPr id="57" name="TextBox 56">
            <a:extLst>
              <a:ext uri="{FF2B5EF4-FFF2-40B4-BE49-F238E27FC236}">
                <a16:creationId xmlns:a16="http://schemas.microsoft.com/office/drawing/2014/main" id="{E937174D-9D43-440D-B2D1-AC8BCEF1C15A}"/>
              </a:ext>
            </a:extLst>
          </p:cNvPr>
          <p:cNvSpPr txBox="1"/>
          <p:nvPr/>
        </p:nvSpPr>
        <p:spPr>
          <a:xfrm>
            <a:off x="4778142" y="5858582"/>
            <a:ext cx="6552132" cy="261610"/>
          </a:xfrm>
          <a:prstGeom prst="rect">
            <a:avLst/>
          </a:prstGeom>
          <a:noFill/>
          <a:ln>
            <a:noFill/>
          </a:ln>
        </p:spPr>
        <p:txBody>
          <a:bodyPr wrap="square" rtlCol="0">
            <a:spAutoFit/>
          </a:bodyPr>
          <a:lstStyle/>
          <a:p>
            <a:pPr algn="r"/>
            <a:r>
              <a:rPr lang="en-US" sz="1050">
                <a:solidFill>
                  <a:srgbClr val="0085D5"/>
                </a:solidFill>
                <a:hlinkClick r:id="rId3">
                  <a:extLst>
                    <a:ext uri="{A12FA001-AC4F-418D-AE19-62706E023703}">
                      <ahyp:hlinkClr xmlns:ahyp="http://schemas.microsoft.com/office/drawing/2018/hyperlinkcolor" val="tx"/>
                    </a:ext>
                  </a:extLst>
                </a:hlinkClick>
              </a:rPr>
              <a:t>DNF-471 or 472 RNA kits can be used to screen for addition of the polyA tai</a:t>
            </a:r>
            <a:r>
              <a:rPr lang="en-US" sz="1050">
                <a:solidFill>
                  <a:schemeClr val="accent1"/>
                </a:solidFill>
                <a:hlinkClick r:id="rId3">
                  <a:extLst>
                    <a:ext uri="{A12FA001-AC4F-418D-AE19-62706E023703}">
                      <ahyp:hlinkClr xmlns:ahyp="http://schemas.microsoft.com/office/drawing/2018/hyperlinkcolor" val="tx"/>
                    </a:ext>
                  </a:extLst>
                </a:hlinkClick>
              </a:rPr>
              <a:t>l</a:t>
            </a:r>
            <a:r>
              <a:rPr lang="en-US" sz="1050">
                <a:solidFill>
                  <a:schemeClr val="accent1"/>
                </a:solidFill>
              </a:rPr>
              <a:t>.</a:t>
            </a:r>
            <a:endParaRPr lang="en-US" sz="800">
              <a:solidFill>
                <a:schemeClr val="accent1"/>
              </a:solidFill>
            </a:endParaRPr>
          </a:p>
        </p:txBody>
      </p:sp>
      <p:grpSp>
        <p:nvGrpSpPr>
          <p:cNvPr id="123" name="Group 122">
            <a:extLst>
              <a:ext uri="{FF2B5EF4-FFF2-40B4-BE49-F238E27FC236}">
                <a16:creationId xmlns:a16="http://schemas.microsoft.com/office/drawing/2014/main" id="{E4EECE11-1123-4839-9E9D-8E8E71515510}"/>
              </a:ext>
            </a:extLst>
          </p:cNvPr>
          <p:cNvGrpSpPr/>
          <p:nvPr/>
        </p:nvGrpSpPr>
        <p:grpSpPr>
          <a:xfrm>
            <a:off x="2427334" y="2282567"/>
            <a:ext cx="0" cy="3338008"/>
            <a:chOff x="2480674" y="2062163"/>
            <a:chExt cx="0" cy="3338008"/>
          </a:xfrm>
        </p:grpSpPr>
        <p:cxnSp>
          <p:nvCxnSpPr>
            <p:cNvPr id="124" name="Straight Arrow Connector 123">
              <a:extLst>
                <a:ext uri="{FF2B5EF4-FFF2-40B4-BE49-F238E27FC236}">
                  <a16:creationId xmlns:a16="http://schemas.microsoft.com/office/drawing/2014/main" id="{9E67D6E1-FC83-485A-ACBD-30057614F794}"/>
                </a:ext>
              </a:extLst>
            </p:cNvPr>
            <p:cNvCxnSpPr>
              <a:cxnSpLocks/>
            </p:cNvCxnSpPr>
            <p:nvPr/>
          </p:nvCxnSpPr>
          <p:spPr>
            <a:xfrm>
              <a:off x="2480674" y="2062163"/>
              <a:ext cx="0" cy="224916"/>
            </a:xfrm>
            <a:prstGeom prst="straightConnector1">
              <a:avLst/>
            </a:prstGeom>
            <a:ln w="38100">
              <a:solidFill>
                <a:schemeClr val="bg1">
                  <a:lumMod val="8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25" name="Straight Arrow Connector 124">
              <a:extLst>
                <a:ext uri="{FF2B5EF4-FFF2-40B4-BE49-F238E27FC236}">
                  <a16:creationId xmlns:a16="http://schemas.microsoft.com/office/drawing/2014/main" id="{07FE882B-8F17-4D2D-996E-2CD1E8760083}"/>
                </a:ext>
              </a:extLst>
            </p:cNvPr>
            <p:cNvCxnSpPr>
              <a:cxnSpLocks/>
            </p:cNvCxnSpPr>
            <p:nvPr/>
          </p:nvCxnSpPr>
          <p:spPr>
            <a:xfrm>
              <a:off x="2480674" y="2840436"/>
              <a:ext cx="0" cy="224916"/>
            </a:xfrm>
            <a:prstGeom prst="straightConnector1">
              <a:avLst/>
            </a:prstGeom>
            <a:ln w="38100">
              <a:solidFill>
                <a:schemeClr val="bg1">
                  <a:lumMod val="8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26" name="Straight Arrow Connector 125">
              <a:extLst>
                <a:ext uri="{FF2B5EF4-FFF2-40B4-BE49-F238E27FC236}">
                  <a16:creationId xmlns:a16="http://schemas.microsoft.com/office/drawing/2014/main" id="{54C376E6-2F0D-49DF-92F2-6026C9A31DB0}"/>
                </a:ext>
              </a:extLst>
            </p:cNvPr>
            <p:cNvCxnSpPr>
              <a:cxnSpLocks/>
            </p:cNvCxnSpPr>
            <p:nvPr/>
          </p:nvCxnSpPr>
          <p:spPr>
            <a:xfrm>
              <a:off x="2480674" y="3612359"/>
              <a:ext cx="0" cy="224916"/>
            </a:xfrm>
            <a:prstGeom prst="straightConnector1">
              <a:avLst/>
            </a:prstGeom>
            <a:ln w="38100">
              <a:solidFill>
                <a:schemeClr val="bg1">
                  <a:lumMod val="8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27" name="Straight Arrow Connector 126">
              <a:extLst>
                <a:ext uri="{FF2B5EF4-FFF2-40B4-BE49-F238E27FC236}">
                  <a16:creationId xmlns:a16="http://schemas.microsoft.com/office/drawing/2014/main" id="{BAD98E14-164A-4DCB-9D14-6522A25933F1}"/>
                </a:ext>
              </a:extLst>
            </p:cNvPr>
            <p:cNvCxnSpPr>
              <a:cxnSpLocks/>
            </p:cNvCxnSpPr>
            <p:nvPr/>
          </p:nvCxnSpPr>
          <p:spPr>
            <a:xfrm>
              <a:off x="2480674" y="4393807"/>
              <a:ext cx="0" cy="224916"/>
            </a:xfrm>
            <a:prstGeom prst="straightConnector1">
              <a:avLst/>
            </a:prstGeom>
            <a:ln w="38100">
              <a:solidFill>
                <a:schemeClr val="bg1">
                  <a:lumMod val="8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28" name="Straight Arrow Connector 127">
              <a:extLst>
                <a:ext uri="{FF2B5EF4-FFF2-40B4-BE49-F238E27FC236}">
                  <a16:creationId xmlns:a16="http://schemas.microsoft.com/office/drawing/2014/main" id="{8A7C4AD7-252E-4BE9-A360-DE8ADFB499E2}"/>
                </a:ext>
              </a:extLst>
            </p:cNvPr>
            <p:cNvCxnSpPr>
              <a:cxnSpLocks/>
            </p:cNvCxnSpPr>
            <p:nvPr/>
          </p:nvCxnSpPr>
          <p:spPr>
            <a:xfrm>
              <a:off x="2480674" y="5175255"/>
              <a:ext cx="0" cy="224916"/>
            </a:xfrm>
            <a:prstGeom prst="straightConnector1">
              <a:avLst/>
            </a:prstGeom>
            <a:ln w="38100">
              <a:solidFill>
                <a:schemeClr val="bg1">
                  <a:lumMod val="85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29" name="Group 128">
            <a:extLst>
              <a:ext uri="{FF2B5EF4-FFF2-40B4-BE49-F238E27FC236}">
                <a16:creationId xmlns:a16="http://schemas.microsoft.com/office/drawing/2014/main" id="{1018C38C-9722-4290-9BD6-1D1C21A7F21A}"/>
              </a:ext>
            </a:extLst>
          </p:cNvPr>
          <p:cNvGrpSpPr/>
          <p:nvPr/>
        </p:nvGrpSpPr>
        <p:grpSpPr>
          <a:xfrm>
            <a:off x="496132" y="2189878"/>
            <a:ext cx="903876" cy="395656"/>
            <a:chOff x="496132" y="1946614"/>
            <a:chExt cx="903876" cy="395656"/>
          </a:xfrm>
        </p:grpSpPr>
        <p:sp>
          <p:nvSpPr>
            <p:cNvPr id="130" name="Arrow: Chevron 129">
              <a:extLst>
                <a:ext uri="{FF2B5EF4-FFF2-40B4-BE49-F238E27FC236}">
                  <a16:creationId xmlns:a16="http://schemas.microsoft.com/office/drawing/2014/main" id="{3E017D78-D8D4-427E-94E3-739D029859CB}"/>
                </a:ext>
              </a:extLst>
            </p:cNvPr>
            <p:cNvSpPr/>
            <p:nvPr/>
          </p:nvSpPr>
          <p:spPr>
            <a:xfrm>
              <a:off x="623707" y="1948571"/>
              <a:ext cx="699943" cy="391743"/>
            </a:xfrm>
            <a:prstGeom prst="chevron">
              <a:avLst>
                <a:gd name="adj" fmla="val 21233"/>
              </a:avLst>
            </a:prstGeom>
            <a:solidFill>
              <a:schemeClr val="bg1"/>
            </a:solid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chemeClr val="tx1"/>
                </a:solidFill>
              </a:endParaRPr>
            </a:p>
          </p:txBody>
        </p:sp>
        <p:sp>
          <p:nvSpPr>
            <p:cNvPr id="131" name="Arrow: Chevron 130">
              <a:extLst>
                <a:ext uri="{FF2B5EF4-FFF2-40B4-BE49-F238E27FC236}">
                  <a16:creationId xmlns:a16="http://schemas.microsoft.com/office/drawing/2014/main" id="{B1A4C717-577C-41BA-A48C-86C24E62A620}"/>
                </a:ext>
              </a:extLst>
            </p:cNvPr>
            <p:cNvSpPr/>
            <p:nvPr/>
          </p:nvSpPr>
          <p:spPr>
            <a:xfrm>
              <a:off x="496132" y="1946614"/>
              <a:ext cx="164704" cy="395656"/>
            </a:xfrm>
            <a:prstGeom prst="chevron">
              <a:avLst>
                <a:gd name="adj" fmla="val 55842"/>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chemeClr val="tx1"/>
                </a:solidFill>
              </a:endParaRPr>
            </a:p>
          </p:txBody>
        </p:sp>
        <p:sp>
          <p:nvSpPr>
            <p:cNvPr id="132" name="TextBox 131">
              <a:extLst>
                <a:ext uri="{FF2B5EF4-FFF2-40B4-BE49-F238E27FC236}">
                  <a16:creationId xmlns:a16="http://schemas.microsoft.com/office/drawing/2014/main" id="{BE8D014E-16E5-49CB-B7F6-7DFC77C9F271}"/>
                </a:ext>
              </a:extLst>
            </p:cNvPr>
            <p:cNvSpPr txBox="1"/>
            <p:nvPr/>
          </p:nvSpPr>
          <p:spPr>
            <a:xfrm>
              <a:off x="700066" y="1990554"/>
              <a:ext cx="699942" cy="307777"/>
            </a:xfrm>
            <a:prstGeom prst="rect">
              <a:avLst/>
            </a:prstGeom>
            <a:noFill/>
          </p:spPr>
          <p:txBody>
            <a:bodyPr wrap="square" rtlCol="0">
              <a:spAutoFit/>
            </a:bodyPr>
            <a:lstStyle/>
            <a:p>
              <a:r>
                <a:rPr lang="en-US" sz="1400" b="1">
                  <a:solidFill>
                    <a:schemeClr val="bg1">
                      <a:lumMod val="65000"/>
                    </a:schemeClr>
                  </a:solidFill>
                </a:rPr>
                <a:t>QC 1</a:t>
              </a:r>
              <a:endParaRPr lang="en-IN" sz="1400" b="1">
                <a:solidFill>
                  <a:schemeClr val="bg1">
                    <a:lumMod val="65000"/>
                  </a:schemeClr>
                </a:solidFill>
              </a:endParaRPr>
            </a:p>
          </p:txBody>
        </p:sp>
      </p:grpSp>
      <p:grpSp>
        <p:nvGrpSpPr>
          <p:cNvPr id="133" name="Group 132">
            <a:extLst>
              <a:ext uri="{FF2B5EF4-FFF2-40B4-BE49-F238E27FC236}">
                <a16:creationId xmlns:a16="http://schemas.microsoft.com/office/drawing/2014/main" id="{810F3452-2684-46A4-BF4C-F79132B7E5B3}"/>
              </a:ext>
            </a:extLst>
          </p:cNvPr>
          <p:cNvGrpSpPr/>
          <p:nvPr/>
        </p:nvGrpSpPr>
        <p:grpSpPr>
          <a:xfrm>
            <a:off x="1452563" y="1717523"/>
            <a:ext cx="1945880" cy="559432"/>
            <a:chOff x="1505903" y="1497119"/>
            <a:chExt cx="1945880" cy="559432"/>
          </a:xfrm>
        </p:grpSpPr>
        <p:sp>
          <p:nvSpPr>
            <p:cNvPr id="134" name="Rectangle 133">
              <a:extLst>
                <a:ext uri="{FF2B5EF4-FFF2-40B4-BE49-F238E27FC236}">
                  <a16:creationId xmlns:a16="http://schemas.microsoft.com/office/drawing/2014/main" id="{0BBF8D4E-53A6-4AEB-A22A-AAB6B1F892A2}"/>
                </a:ext>
              </a:extLst>
            </p:cNvPr>
            <p:cNvSpPr/>
            <p:nvPr/>
          </p:nvSpPr>
          <p:spPr>
            <a:xfrm>
              <a:off x="1505903" y="1509802"/>
              <a:ext cx="1945880" cy="544283"/>
            </a:xfrm>
            <a:prstGeom prst="rect">
              <a:avLst/>
            </a:prstGeom>
            <a:solidFill>
              <a:schemeClr val="bg1"/>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35" name="TextBox 134">
              <a:extLst>
                <a:ext uri="{FF2B5EF4-FFF2-40B4-BE49-F238E27FC236}">
                  <a16:creationId xmlns:a16="http://schemas.microsoft.com/office/drawing/2014/main" id="{A6B81F61-EB96-454C-80C6-2BDF7447C4E3}"/>
                </a:ext>
              </a:extLst>
            </p:cNvPr>
            <p:cNvSpPr txBox="1"/>
            <p:nvPr/>
          </p:nvSpPr>
          <p:spPr>
            <a:xfrm>
              <a:off x="1595681" y="1497119"/>
              <a:ext cx="1766324" cy="523220"/>
            </a:xfrm>
            <a:prstGeom prst="rect">
              <a:avLst/>
            </a:prstGeom>
            <a:noFill/>
          </p:spPr>
          <p:txBody>
            <a:bodyPr wrap="square" anchor="ctr">
              <a:spAutoFit/>
            </a:bodyPr>
            <a:lstStyle/>
            <a:p>
              <a:pPr algn="ctr"/>
              <a:r>
                <a:rPr lang="en-US" sz="1400">
                  <a:solidFill>
                    <a:schemeClr val="bg1">
                      <a:lumMod val="50000"/>
                    </a:schemeClr>
                  </a:solidFill>
                </a:rPr>
                <a:t>Synthetic DNA starting materials</a:t>
              </a:r>
            </a:p>
          </p:txBody>
        </p:sp>
        <p:sp>
          <p:nvSpPr>
            <p:cNvPr id="136" name="Rectangle 135">
              <a:extLst>
                <a:ext uri="{FF2B5EF4-FFF2-40B4-BE49-F238E27FC236}">
                  <a16:creationId xmlns:a16="http://schemas.microsoft.com/office/drawing/2014/main" id="{3FB42115-A7F9-4D38-9AA4-8B0053E19F8B}"/>
                </a:ext>
              </a:extLst>
            </p:cNvPr>
            <p:cNvSpPr/>
            <p:nvPr/>
          </p:nvSpPr>
          <p:spPr>
            <a:xfrm>
              <a:off x="1505903" y="2005896"/>
              <a:ext cx="1945880" cy="50655"/>
            </a:xfrm>
            <a:prstGeom prst="rect">
              <a:avLst/>
            </a:prstGeom>
            <a:solidFill>
              <a:srgbClr val="FFC000"/>
            </a:solid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137" name="Group 136">
            <a:extLst>
              <a:ext uri="{FF2B5EF4-FFF2-40B4-BE49-F238E27FC236}">
                <a16:creationId xmlns:a16="http://schemas.microsoft.com/office/drawing/2014/main" id="{FA846358-FDC7-4240-899E-B851E4F037A0}"/>
              </a:ext>
            </a:extLst>
          </p:cNvPr>
          <p:cNvGrpSpPr/>
          <p:nvPr/>
        </p:nvGrpSpPr>
        <p:grpSpPr>
          <a:xfrm>
            <a:off x="1403117" y="2507892"/>
            <a:ext cx="2044773" cy="544071"/>
            <a:chOff x="1456457" y="2287079"/>
            <a:chExt cx="2044773" cy="544071"/>
          </a:xfrm>
        </p:grpSpPr>
        <p:sp>
          <p:nvSpPr>
            <p:cNvPr id="138" name="Rectangle 137">
              <a:extLst>
                <a:ext uri="{FF2B5EF4-FFF2-40B4-BE49-F238E27FC236}">
                  <a16:creationId xmlns:a16="http://schemas.microsoft.com/office/drawing/2014/main" id="{4C8E5AFE-567A-4502-854C-9DF728D22930}"/>
                </a:ext>
              </a:extLst>
            </p:cNvPr>
            <p:cNvSpPr/>
            <p:nvPr/>
          </p:nvSpPr>
          <p:spPr>
            <a:xfrm>
              <a:off x="1505903" y="2287079"/>
              <a:ext cx="1945880" cy="544071"/>
            </a:xfrm>
            <a:prstGeom prst="rect">
              <a:avLst/>
            </a:prstGeom>
            <a:solidFill>
              <a:schemeClr val="bg1"/>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39" name="TextBox 138">
              <a:extLst>
                <a:ext uri="{FF2B5EF4-FFF2-40B4-BE49-F238E27FC236}">
                  <a16:creationId xmlns:a16="http://schemas.microsoft.com/office/drawing/2014/main" id="{564E4CA1-A02E-430F-A83F-FAB24310D7E4}"/>
                </a:ext>
              </a:extLst>
            </p:cNvPr>
            <p:cNvSpPr txBox="1"/>
            <p:nvPr/>
          </p:nvSpPr>
          <p:spPr>
            <a:xfrm>
              <a:off x="1456457" y="2392520"/>
              <a:ext cx="2044773" cy="307777"/>
            </a:xfrm>
            <a:prstGeom prst="rect">
              <a:avLst/>
            </a:prstGeom>
            <a:noFill/>
          </p:spPr>
          <p:txBody>
            <a:bodyPr wrap="square" anchor="ctr">
              <a:spAutoFit/>
            </a:bodyPr>
            <a:lstStyle/>
            <a:p>
              <a:pPr algn="ctr"/>
              <a:r>
                <a:rPr lang="en-US" sz="1400" i="1">
                  <a:solidFill>
                    <a:schemeClr val="bg1">
                      <a:lumMod val="50000"/>
                    </a:schemeClr>
                  </a:solidFill>
                </a:rPr>
                <a:t>In vitro </a:t>
              </a:r>
              <a:r>
                <a:rPr lang="en-US" sz="1400">
                  <a:solidFill>
                    <a:schemeClr val="bg1">
                      <a:lumMod val="50000"/>
                    </a:schemeClr>
                  </a:solidFill>
                </a:rPr>
                <a:t>transcription</a:t>
              </a:r>
              <a:endParaRPr lang="en-US" sz="1400" i="1">
                <a:solidFill>
                  <a:schemeClr val="bg1">
                    <a:lumMod val="50000"/>
                  </a:schemeClr>
                </a:solidFill>
              </a:endParaRPr>
            </a:p>
          </p:txBody>
        </p:sp>
        <p:sp>
          <p:nvSpPr>
            <p:cNvPr id="140" name="Rectangle 139">
              <a:extLst>
                <a:ext uri="{FF2B5EF4-FFF2-40B4-BE49-F238E27FC236}">
                  <a16:creationId xmlns:a16="http://schemas.microsoft.com/office/drawing/2014/main" id="{C82F6BEB-6101-4A85-992C-0EEEA7552C75}"/>
                </a:ext>
              </a:extLst>
            </p:cNvPr>
            <p:cNvSpPr/>
            <p:nvPr/>
          </p:nvSpPr>
          <p:spPr>
            <a:xfrm>
              <a:off x="1505903" y="2780494"/>
              <a:ext cx="1945880" cy="50655"/>
            </a:xfrm>
            <a:prstGeom prst="rect">
              <a:avLst/>
            </a:prstGeom>
            <a:solidFill>
              <a:srgbClr val="CE0F69"/>
            </a:solidFill>
            <a:ln w="12700">
              <a:solidFill>
                <a:srgbClr val="CE0F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141" name="Group 140">
            <a:extLst>
              <a:ext uri="{FF2B5EF4-FFF2-40B4-BE49-F238E27FC236}">
                <a16:creationId xmlns:a16="http://schemas.microsoft.com/office/drawing/2014/main" id="{C9D15B1F-AEEE-40A6-B36F-F6686A4D17D5}"/>
              </a:ext>
            </a:extLst>
          </p:cNvPr>
          <p:cNvGrpSpPr/>
          <p:nvPr/>
        </p:nvGrpSpPr>
        <p:grpSpPr>
          <a:xfrm>
            <a:off x="1403117" y="4057908"/>
            <a:ext cx="2044773" cy="544071"/>
            <a:chOff x="1456457" y="3950369"/>
            <a:chExt cx="2044773" cy="544071"/>
          </a:xfrm>
        </p:grpSpPr>
        <p:sp>
          <p:nvSpPr>
            <p:cNvPr id="142" name="Rectangle 141">
              <a:extLst>
                <a:ext uri="{FF2B5EF4-FFF2-40B4-BE49-F238E27FC236}">
                  <a16:creationId xmlns:a16="http://schemas.microsoft.com/office/drawing/2014/main" id="{67F6EB70-46CA-438A-B37E-72201B7E39BE}"/>
                </a:ext>
              </a:extLst>
            </p:cNvPr>
            <p:cNvSpPr/>
            <p:nvPr/>
          </p:nvSpPr>
          <p:spPr>
            <a:xfrm>
              <a:off x="1505903" y="3950369"/>
              <a:ext cx="1945880" cy="544071"/>
            </a:xfrm>
            <a:prstGeom prst="rect">
              <a:avLst/>
            </a:prstGeom>
            <a:solidFill>
              <a:schemeClr val="accent3"/>
            </a:solid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43" name="TextBox 142">
              <a:extLst>
                <a:ext uri="{FF2B5EF4-FFF2-40B4-BE49-F238E27FC236}">
                  <a16:creationId xmlns:a16="http://schemas.microsoft.com/office/drawing/2014/main" id="{FDE259E8-FCF1-4990-8D18-8100C93F76EB}"/>
                </a:ext>
              </a:extLst>
            </p:cNvPr>
            <p:cNvSpPr txBox="1"/>
            <p:nvPr/>
          </p:nvSpPr>
          <p:spPr>
            <a:xfrm>
              <a:off x="1456457" y="4043910"/>
              <a:ext cx="2044773" cy="307777"/>
            </a:xfrm>
            <a:prstGeom prst="rect">
              <a:avLst/>
            </a:prstGeom>
            <a:noFill/>
          </p:spPr>
          <p:txBody>
            <a:bodyPr wrap="square" anchor="ctr">
              <a:spAutoFit/>
            </a:bodyPr>
            <a:lstStyle/>
            <a:p>
              <a:pPr algn="ctr"/>
              <a:r>
                <a:rPr lang="en-US" sz="1400" b="1">
                  <a:solidFill>
                    <a:schemeClr val="bg2"/>
                  </a:solidFill>
                </a:rPr>
                <a:t>Addition of polyA tail</a:t>
              </a:r>
            </a:p>
          </p:txBody>
        </p:sp>
      </p:grpSp>
      <p:grpSp>
        <p:nvGrpSpPr>
          <p:cNvPr id="145" name="Group 144">
            <a:extLst>
              <a:ext uri="{FF2B5EF4-FFF2-40B4-BE49-F238E27FC236}">
                <a16:creationId xmlns:a16="http://schemas.microsoft.com/office/drawing/2014/main" id="{AC313997-3EF9-47BC-944F-AD0180F2B4CE}"/>
              </a:ext>
            </a:extLst>
          </p:cNvPr>
          <p:cNvGrpSpPr/>
          <p:nvPr/>
        </p:nvGrpSpPr>
        <p:grpSpPr>
          <a:xfrm>
            <a:off x="1403117" y="3282900"/>
            <a:ext cx="2044773" cy="544071"/>
            <a:chOff x="1456457" y="3067528"/>
            <a:chExt cx="2044773" cy="544071"/>
          </a:xfrm>
        </p:grpSpPr>
        <p:sp>
          <p:nvSpPr>
            <p:cNvPr id="146" name="Rectangle 145">
              <a:extLst>
                <a:ext uri="{FF2B5EF4-FFF2-40B4-BE49-F238E27FC236}">
                  <a16:creationId xmlns:a16="http://schemas.microsoft.com/office/drawing/2014/main" id="{E256FAC1-4EB5-447D-8DFD-F1463BF614EF}"/>
                </a:ext>
              </a:extLst>
            </p:cNvPr>
            <p:cNvSpPr/>
            <p:nvPr/>
          </p:nvSpPr>
          <p:spPr>
            <a:xfrm>
              <a:off x="1505903" y="3067528"/>
              <a:ext cx="1945880" cy="544071"/>
            </a:xfrm>
            <a:prstGeom prst="rect">
              <a:avLst/>
            </a:prstGeom>
            <a:solidFill>
              <a:schemeClr val="bg1"/>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47" name="TextBox 146">
              <a:extLst>
                <a:ext uri="{FF2B5EF4-FFF2-40B4-BE49-F238E27FC236}">
                  <a16:creationId xmlns:a16="http://schemas.microsoft.com/office/drawing/2014/main" id="{4B019921-DA01-4DD0-861D-CD4FBF77CA08}"/>
                </a:ext>
              </a:extLst>
            </p:cNvPr>
            <p:cNvSpPr txBox="1"/>
            <p:nvPr/>
          </p:nvSpPr>
          <p:spPr>
            <a:xfrm>
              <a:off x="1456457" y="3168525"/>
              <a:ext cx="2044773" cy="307777"/>
            </a:xfrm>
            <a:prstGeom prst="rect">
              <a:avLst/>
            </a:prstGeom>
            <a:noFill/>
          </p:spPr>
          <p:txBody>
            <a:bodyPr wrap="square" anchor="ctr">
              <a:spAutoFit/>
            </a:bodyPr>
            <a:lstStyle/>
            <a:p>
              <a:pPr algn="ctr"/>
              <a:r>
                <a:rPr lang="en-US" sz="1400">
                  <a:solidFill>
                    <a:schemeClr val="bg1">
                      <a:lumMod val="50000"/>
                    </a:schemeClr>
                  </a:solidFill>
                </a:rPr>
                <a:t>RNA cleanup</a:t>
              </a:r>
            </a:p>
          </p:txBody>
        </p:sp>
        <p:sp>
          <p:nvSpPr>
            <p:cNvPr id="148" name="Rectangle 147">
              <a:extLst>
                <a:ext uri="{FF2B5EF4-FFF2-40B4-BE49-F238E27FC236}">
                  <a16:creationId xmlns:a16="http://schemas.microsoft.com/office/drawing/2014/main" id="{F3FBDF6D-3D51-4BFD-9C8E-DB33992B445F}"/>
                </a:ext>
              </a:extLst>
            </p:cNvPr>
            <p:cNvSpPr/>
            <p:nvPr/>
          </p:nvSpPr>
          <p:spPr>
            <a:xfrm>
              <a:off x="1505903" y="3560944"/>
              <a:ext cx="1945880" cy="50655"/>
            </a:xfrm>
            <a:prstGeom prst="rect">
              <a:avLst/>
            </a:prstGeom>
            <a:solidFill>
              <a:srgbClr val="80276C"/>
            </a:solidFill>
            <a:ln w="12700">
              <a:solidFill>
                <a:srgbClr val="8027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149" name="Group 148">
            <a:extLst>
              <a:ext uri="{FF2B5EF4-FFF2-40B4-BE49-F238E27FC236}">
                <a16:creationId xmlns:a16="http://schemas.microsoft.com/office/drawing/2014/main" id="{853C7FBC-D131-4F5B-B17B-6ACFCF5BF1CA}"/>
              </a:ext>
            </a:extLst>
          </p:cNvPr>
          <p:cNvGrpSpPr/>
          <p:nvPr/>
        </p:nvGrpSpPr>
        <p:grpSpPr>
          <a:xfrm>
            <a:off x="1403117" y="4835606"/>
            <a:ext cx="2044773" cy="558496"/>
            <a:chOff x="1456457" y="4773286"/>
            <a:chExt cx="2044773" cy="558496"/>
          </a:xfrm>
        </p:grpSpPr>
        <p:sp>
          <p:nvSpPr>
            <p:cNvPr id="150" name="Rectangle 149">
              <a:extLst>
                <a:ext uri="{FF2B5EF4-FFF2-40B4-BE49-F238E27FC236}">
                  <a16:creationId xmlns:a16="http://schemas.microsoft.com/office/drawing/2014/main" id="{713BD460-0092-43E7-BD85-F4ABBFC6C7B8}"/>
                </a:ext>
              </a:extLst>
            </p:cNvPr>
            <p:cNvSpPr/>
            <p:nvPr/>
          </p:nvSpPr>
          <p:spPr>
            <a:xfrm>
              <a:off x="1505903" y="4787711"/>
              <a:ext cx="1945880" cy="544071"/>
            </a:xfrm>
            <a:prstGeom prst="rect">
              <a:avLst/>
            </a:prstGeom>
            <a:solidFill>
              <a:schemeClr val="bg1"/>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51" name="TextBox 150">
              <a:extLst>
                <a:ext uri="{FF2B5EF4-FFF2-40B4-BE49-F238E27FC236}">
                  <a16:creationId xmlns:a16="http://schemas.microsoft.com/office/drawing/2014/main" id="{BD4C3B0F-43D7-474A-A5F8-2347760B6B5C}"/>
                </a:ext>
              </a:extLst>
            </p:cNvPr>
            <p:cNvSpPr txBox="1"/>
            <p:nvPr/>
          </p:nvSpPr>
          <p:spPr>
            <a:xfrm>
              <a:off x="1456457" y="4773286"/>
              <a:ext cx="2044773" cy="523220"/>
            </a:xfrm>
            <a:prstGeom prst="rect">
              <a:avLst/>
            </a:prstGeom>
            <a:noFill/>
          </p:spPr>
          <p:txBody>
            <a:bodyPr wrap="square" anchor="ctr">
              <a:spAutoFit/>
            </a:bodyPr>
            <a:lstStyle/>
            <a:p>
              <a:pPr algn="ctr"/>
              <a:r>
                <a:rPr lang="en-US" sz="1400">
                  <a:solidFill>
                    <a:schemeClr val="bg1">
                      <a:lumMod val="50000"/>
                    </a:schemeClr>
                  </a:solidFill>
                </a:rPr>
                <a:t>Formulation of RNA delivery system</a:t>
              </a:r>
            </a:p>
          </p:txBody>
        </p:sp>
        <p:sp>
          <p:nvSpPr>
            <p:cNvPr id="152" name="Rectangle 151">
              <a:extLst>
                <a:ext uri="{FF2B5EF4-FFF2-40B4-BE49-F238E27FC236}">
                  <a16:creationId xmlns:a16="http://schemas.microsoft.com/office/drawing/2014/main" id="{96EBB514-233A-494A-94E9-B602F942FCF4}"/>
                </a:ext>
              </a:extLst>
            </p:cNvPr>
            <p:cNvSpPr/>
            <p:nvPr/>
          </p:nvSpPr>
          <p:spPr>
            <a:xfrm>
              <a:off x="1505903" y="5281126"/>
              <a:ext cx="1945880" cy="50655"/>
            </a:xfrm>
            <a:prstGeom prst="rect">
              <a:avLst/>
            </a:prstGeom>
            <a:solidFill>
              <a:srgbClr val="00BAB3"/>
            </a:solidFill>
            <a:ln w="12700">
              <a:solidFill>
                <a:srgbClr val="00BA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153" name="Group 152">
            <a:extLst>
              <a:ext uri="{FF2B5EF4-FFF2-40B4-BE49-F238E27FC236}">
                <a16:creationId xmlns:a16="http://schemas.microsoft.com/office/drawing/2014/main" id="{DF3730F8-D0DE-4C99-87CA-39C00933B286}"/>
              </a:ext>
            </a:extLst>
          </p:cNvPr>
          <p:cNvGrpSpPr/>
          <p:nvPr/>
        </p:nvGrpSpPr>
        <p:grpSpPr>
          <a:xfrm>
            <a:off x="1403117" y="5625037"/>
            <a:ext cx="2044773" cy="544071"/>
            <a:chOff x="1456457" y="5404633"/>
            <a:chExt cx="2044773" cy="544071"/>
          </a:xfrm>
        </p:grpSpPr>
        <p:sp>
          <p:nvSpPr>
            <p:cNvPr id="154" name="Rectangle 153">
              <a:extLst>
                <a:ext uri="{FF2B5EF4-FFF2-40B4-BE49-F238E27FC236}">
                  <a16:creationId xmlns:a16="http://schemas.microsoft.com/office/drawing/2014/main" id="{9F096B19-D260-4A7E-9214-C599EF097555}"/>
                </a:ext>
              </a:extLst>
            </p:cNvPr>
            <p:cNvSpPr/>
            <p:nvPr/>
          </p:nvSpPr>
          <p:spPr>
            <a:xfrm>
              <a:off x="1505903" y="5404633"/>
              <a:ext cx="1945880" cy="544071"/>
            </a:xfrm>
            <a:prstGeom prst="rect">
              <a:avLst/>
            </a:prstGeom>
            <a:solidFill>
              <a:schemeClr val="bg1"/>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55" name="TextBox 154">
              <a:extLst>
                <a:ext uri="{FF2B5EF4-FFF2-40B4-BE49-F238E27FC236}">
                  <a16:creationId xmlns:a16="http://schemas.microsoft.com/office/drawing/2014/main" id="{48B5F9C6-220D-4995-A896-7496665C38DE}"/>
                </a:ext>
              </a:extLst>
            </p:cNvPr>
            <p:cNvSpPr txBox="1"/>
            <p:nvPr/>
          </p:nvSpPr>
          <p:spPr>
            <a:xfrm>
              <a:off x="1456457" y="5491613"/>
              <a:ext cx="2044773" cy="307777"/>
            </a:xfrm>
            <a:prstGeom prst="rect">
              <a:avLst/>
            </a:prstGeom>
            <a:noFill/>
          </p:spPr>
          <p:txBody>
            <a:bodyPr wrap="square" anchor="ctr">
              <a:spAutoFit/>
            </a:bodyPr>
            <a:lstStyle/>
            <a:p>
              <a:pPr algn="ctr"/>
              <a:r>
                <a:rPr lang="en-US" sz="1400">
                  <a:solidFill>
                    <a:schemeClr val="bg1">
                      <a:lumMod val="50000"/>
                    </a:schemeClr>
                  </a:solidFill>
                </a:rPr>
                <a:t>Final product</a:t>
              </a:r>
            </a:p>
          </p:txBody>
        </p:sp>
        <p:sp>
          <p:nvSpPr>
            <p:cNvPr id="156" name="Rectangle 155">
              <a:extLst>
                <a:ext uri="{FF2B5EF4-FFF2-40B4-BE49-F238E27FC236}">
                  <a16:creationId xmlns:a16="http://schemas.microsoft.com/office/drawing/2014/main" id="{89201CA1-D12E-48EC-B126-C603B5A788A4}"/>
                </a:ext>
              </a:extLst>
            </p:cNvPr>
            <p:cNvSpPr/>
            <p:nvPr/>
          </p:nvSpPr>
          <p:spPr>
            <a:xfrm>
              <a:off x="1505903" y="5898049"/>
              <a:ext cx="1945880" cy="50655"/>
            </a:xfrm>
            <a:prstGeom prst="rect">
              <a:avLst/>
            </a:prstGeom>
            <a:solidFill>
              <a:srgbClr val="00426A"/>
            </a:solidFill>
            <a:ln w="12700">
              <a:solidFill>
                <a:srgbClr val="0042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157" name="Group 156">
            <a:extLst>
              <a:ext uri="{FF2B5EF4-FFF2-40B4-BE49-F238E27FC236}">
                <a16:creationId xmlns:a16="http://schemas.microsoft.com/office/drawing/2014/main" id="{0F509C1F-F5C1-425D-B4F2-D9B0B0E04055}"/>
              </a:ext>
            </a:extLst>
          </p:cNvPr>
          <p:cNvGrpSpPr/>
          <p:nvPr/>
        </p:nvGrpSpPr>
        <p:grpSpPr>
          <a:xfrm>
            <a:off x="496132" y="3741535"/>
            <a:ext cx="903876" cy="395656"/>
            <a:chOff x="496132" y="1946614"/>
            <a:chExt cx="903876" cy="395656"/>
          </a:xfrm>
        </p:grpSpPr>
        <p:sp>
          <p:nvSpPr>
            <p:cNvPr id="158" name="Arrow: Chevron 157">
              <a:extLst>
                <a:ext uri="{FF2B5EF4-FFF2-40B4-BE49-F238E27FC236}">
                  <a16:creationId xmlns:a16="http://schemas.microsoft.com/office/drawing/2014/main" id="{08CA0274-3E50-47D3-B269-2E0FD6EED65D}"/>
                </a:ext>
              </a:extLst>
            </p:cNvPr>
            <p:cNvSpPr/>
            <p:nvPr/>
          </p:nvSpPr>
          <p:spPr>
            <a:xfrm>
              <a:off x="623707" y="1948571"/>
              <a:ext cx="699943" cy="391743"/>
            </a:xfrm>
            <a:prstGeom prst="chevron">
              <a:avLst>
                <a:gd name="adj" fmla="val 21233"/>
              </a:avLst>
            </a:prstGeom>
            <a:solidFill>
              <a:schemeClr val="bg1"/>
            </a:solid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chemeClr val="tx1"/>
                </a:solidFill>
              </a:endParaRPr>
            </a:p>
          </p:txBody>
        </p:sp>
        <p:sp>
          <p:nvSpPr>
            <p:cNvPr id="159" name="Arrow: Chevron 158">
              <a:extLst>
                <a:ext uri="{FF2B5EF4-FFF2-40B4-BE49-F238E27FC236}">
                  <a16:creationId xmlns:a16="http://schemas.microsoft.com/office/drawing/2014/main" id="{9998D3F7-B760-4F2F-9A07-60C095B3EF32}"/>
                </a:ext>
              </a:extLst>
            </p:cNvPr>
            <p:cNvSpPr/>
            <p:nvPr/>
          </p:nvSpPr>
          <p:spPr>
            <a:xfrm>
              <a:off x="496132" y="1946614"/>
              <a:ext cx="164704" cy="395656"/>
            </a:xfrm>
            <a:prstGeom prst="chevron">
              <a:avLst>
                <a:gd name="adj" fmla="val 55842"/>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chemeClr val="tx1"/>
                </a:solidFill>
              </a:endParaRPr>
            </a:p>
          </p:txBody>
        </p:sp>
        <p:sp>
          <p:nvSpPr>
            <p:cNvPr id="160" name="TextBox 159">
              <a:extLst>
                <a:ext uri="{FF2B5EF4-FFF2-40B4-BE49-F238E27FC236}">
                  <a16:creationId xmlns:a16="http://schemas.microsoft.com/office/drawing/2014/main" id="{3CF6E007-8E68-44FF-B73A-58AAC09D18CD}"/>
                </a:ext>
              </a:extLst>
            </p:cNvPr>
            <p:cNvSpPr txBox="1"/>
            <p:nvPr/>
          </p:nvSpPr>
          <p:spPr>
            <a:xfrm>
              <a:off x="700066" y="1990554"/>
              <a:ext cx="699942" cy="307777"/>
            </a:xfrm>
            <a:prstGeom prst="rect">
              <a:avLst/>
            </a:prstGeom>
            <a:noFill/>
          </p:spPr>
          <p:txBody>
            <a:bodyPr wrap="square" rtlCol="0">
              <a:spAutoFit/>
            </a:bodyPr>
            <a:lstStyle/>
            <a:p>
              <a:r>
                <a:rPr lang="en-US" sz="1400" b="1">
                  <a:solidFill>
                    <a:schemeClr val="bg1">
                      <a:lumMod val="65000"/>
                    </a:schemeClr>
                  </a:solidFill>
                </a:rPr>
                <a:t>QC 2</a:t>
              </a:r>
              <a:endParaRPr lang="en-IN" sz="1400" b="1">
                <a:solidFill>
                  <a:schemeClr val="bg1">
                    <a:lumMod val="65000"/>
                  </a:schemeClr>
                </a:solidFill>
              </a:endParaRPr>
            </a:p>
          </p:txBody>
        </p:sp>
      </p:grpSp>
      <p:grpSp>
        <p:nvGrpSpPr>
          <p:cNvPr id="161" name="Group 160">
            <a:extLst>
              <a:ext uri="{FF2B5EF4-FFF2-40B4-BE49-F238E27FC236}">
                <a16:creationId xmlns:a16="http://schemas.microsoft.com/office/drawing/2014/main" id="{044A12AA-5F46-46EE-8C2F-D27FED50D244}"/>
              </a:ext>
            </a:extLst>
          </p:cNvPr>
          <p:cNvGrpSpPr/>
          <p:nvPr/>
        </p:nvGrpSpPr>
        <p:grpSpPr>
          <a:xfrm>
            <a:off x="496132" y="4528841"/>
            <a:ext cx="903876" cy="395656"/>
            <a:chOff x="496132" y="1946614"/>
            <a:chExt cx="903876" cy="395656"/>
          </a:xfrm>
        </p:grpSpPr>
        <p:sp>
          <p:nvSpPr>
            <p:cNvPr id="162" name="Arrow: Chevron 161">
              <a:extLst>
                <a:ext uri="{FF2B5EF4-FFF2-40B4-BE49-F238E27FC236}">
                  <a16:creationId xmlns:a16="http://schemas.microsoft.com/office/drawing/2014/main" id="{799AE1F5-42AB-4228-8E2F-DA5B256632BE}"/>
                </a:ext>
              </a:extLst>
            </p:cNvPr>
            <p:cNvSpPr/>
            <p:nvPr/>
          </p:nvSpPr>
          <p:spPr>
            <a:xfrm>
              <a:off x="623707" y="1948571"/>
              <a:ext cx="699943" cy="391743"/>
            </a:xfrm>
            <a:prstGeom prst="chevron">
              <a:avLst>
                <a:gd name="adj" fmla="val 21233"/>
              </a:avLst>
            </a:prstGeom>
            <a:solidFill>
              <a:schemeClr val="bg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chemeClr val="tx1"/>
                </a:solidFill>
              </a:endParaRPr>
            </a:p>
          </p:txBody>
        </p:sp>
        <p:sp>
          <p:nvSpPr>
            <p:cNvPr id="163" name="Arrow: Chevron 162">
              <a:extLst>
                <a:ext uri="{FF2B5EF4-FFF2-40B4-BE49-F238E27FC236}">
                  <a16:creationId xmlns:a16="http://schemas.microsoft.com/office/drawing/2014/main" id="{1C19F11E-3404-48CB-9903-81A99DB18E30}"/>
                </a:ext>
              </a:extLst>
            </p:cNvPr>
            <p:cNvSpPr/>
            <p:nvPr/>
          </p:nvSpPr>
          <p:spPr>
            <a:xfrm>
              <a:off x="496132" y="1946614"/>
              <a:ext cx="164704" cy="395656"/>
            </a:xfrm>
            <a:prstGeom prst="chevron">
              <a:avLst>
                <a:gd name="adj" fmla="val 55842"/>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chemeClr val="tx1"/>
                </a:solidFill>
              </a:endParaRPr>
            </a:p>
          </p:txBody>
        </p:sp>
        <p:sp>
          <p:nvSpPr>
            <p:cNvPr id="164" name="TextBox 163">
              <a:extLst>
                <a:ext uri="{FF2B5EF4-FFF2-40B4-BE49-F238E27FC236}">
                  <a16:creationId xmlns:a16="http://schemas.microsoft.com/office/drawing/2014/main" id="{2E27BDF9-9156-4E0F-B469-EBA97E061252}"/>
                </a:ext>
              </a:extLst>
            </p:cNvPr>
            <p:cNvSpPr txBox="1"/>
            <p:nvPr/>
          </p:nvSpPr>
          <p:spPr>
            <a:xfrm>
              <a:off x="700066" y="1990554"/>
              <a:ext cx="699942" cy="307777"/>
            </a:xfrm>
            <a:prstGeom prst="rect">
              <a:avLst/>
            </a:prstGeom>
            <a:noFill/>
          </p:spPr>
          <p:txBody>
            <a:bodyPr wrap="square" rtlCol="0">
              <a:spAutoFit/>
            </a:bodyPr>
            <a:lstStyle/>
            <a:p>
              <a:r>
                <a:rPr lang="en-US" sz="1400" b="1">
                  <a:solidFill>
                    <a:schemeClr val="accent1"/>
                  </a:solidFill>
                </a:rPr>
                <a:t>QC 3</a:t>
              </a:r>
              <a:endParaRPr lang="en-IN" sz="1400" b="1">
                <a:solidFill>
                  <a:schemeClr val="accent1"/>
                </a:solidFill>
              </a:endParaRPr>
            </a:p>
          </p:txBody>
        </p:sp>
      </p:grpSp>
      <p:grpSp>
        <p:nvGrpSpPr>
          <p:cNvPr id="165" name="Group 164">
            <a:extLst>
              <a:ext uri="{FF2B5EF4-FFF2-40B4-BE49-F238E27FC236}">
                <a16:creationId xmlns:a16="http://schemas.microsoft.com/office/drawing/2014/main" id="{06A35C77-C20C-486D-B569-45C99BE60A42}"/>
              </a:ext>
            </a:extLst>
          </p:cNvPr>
          <p:cNvGrpSpPr/>
          <p:nvPr/>
        </p:nvGrpSpPr>
        <p:grpSpPr>
          <a:xfrm>
            <a:off x="496132" y="5670394"/>
            <a:ext cx="903876" cy="395656"/>
            <a:chOff x="496132" y="1946614"/>
            <a:chExt cx="903876" cy="395656"/>
          </a:xfrm>
        </p:grpSpPr>
        <p:sp>
          <p:nvSpPr>
            <p:cNvPr id="166" name="Arrow: Chevron 165">
              <a:extLst>
                <a:ext uri="{FF2B5EF4-FFF2-40B4-BE49-F238E27FC236}">
                  <a16:creationId xmlns:a16="http://schemas.microsoft.com/office/drawing/2014/main" id="{4EF7BFFD-495A-49F2-B552-C368DE9201B6}"/>
                </a:ext>
              </a:extLst>
            </p:cNvPr>
            <p:cNvSpPr/>
            <p:nvPr/>
          </p:nvSpPr>
          <p:spPr>
            <a:xfrm>
              <a:off x="623707" y="1948571"/>
              <a:ext cx="699943" cy="391743"/>
            </a:xfrm>
            <a:prstGeom prst="chevron">
              <a:avLst>
                <a:gd name="adj" fmla="val 21233"/>
              </a:avLst>
            </a:prstGeom>
            <a:solidFill>
              <a:schemeClr val="bg1"/>
            </a:solid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chemeClr val="tx1"/>
                </a:solidFill>
              </a:endParaRPr>
            </a:p>
          </p:txBody>
        </p:sp>
        <p:sp>
          <p:nvSpPr>
            <p:cNvPr id="167" name="Arrow: Chevron 166">
              <a:extLst>
                <a:ext uri="{FF2B5EF4-FFF2-40B4-BE49-F238E27FC236}">
                  <a16:creationId xmlns:a16="http://schemas.microsoft.com/office/drawing/2014/main" id="{C8916856-CD28-4C52-AD3E-73A0C3167EB1}"/>
                </a:ext>
              </a:extLst>
            </p:cNvPr>
            <p:cNvSpPr/>
            <p:nvPr/>
          </p:nvSpPr>
          <p:spPr>
            <a:xfrm>
              <a:off x="496132" y="1946614"/>
              <a:ext cx="164704" cy="395656"/>
            </a:xfrm>
            <a:prstGeom prst="chevron">
              <a:avLst>
                <a:gd name="adj" fmla="val 55842"/>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chemeClr val="tx1"/>
                </a:solidFill>
              </a:endParaRPr>
            </a:p>
          </p:txBody>
        </p:sp>
        <p:sp>
          <p:nvSpPr>
            <p:cNvPr id="168" name="TextBox 167">
              <a:extLst>
                <a:ext uri="{FF2B5EF4-FFF2-40B4-BE49-F238E27FC236}">
                  <a16:creationId xmlns:a16="http://schemas.microsoft.com/office/drawing/2014/main" id="{839FF23F-5EAE-4685-876C-4281725F5D99}"/>
                </a:ext>
              </a:extLst>
            </p:cNvPr>
            <p:cNvSpPr txBox="1"/>
            <p:nvPr/>
          </p:nvSpPr>
          <p:spPr>
            <a:xfrm>
              <a:off x="700066" y="1990554"/>
              <a:ext cx="699942" cy="307777"/>
            </a:xfrm>
            <a:prstGeom prst="rect">
              <a:avLst/>
            </a:prstGeom>
            <a:noFill/>
          </p:spPr>
          <p:txBody>
            <a:bodyPr wrap="square" rtlCol="0">
              <a:spAutoFit/>
            </a:bodyPr>
            <a:lstStyle/>
            <a:p>
              <a:r>
                <a:rPr lang="en-US" sz="1400" b="1">
                  <a:solidFill>
                    <a:schemeClr val="bg1">
                      <a:lumMod val="65000"/>
                    </a:schemeClr>
                  </a:solidFill>
                </a:rPr>
                <a:t>QC 4</a:t>
              </a:r>
              <a:endParaRPr lang="en-IN" sz="1400" b="1">
                <a:solidFill>
                  <a:schemeClr val="bg1">
                    <a:lumMod val="65000"/>
                  </a:schemeClr>
                </a:solidFill>
              </a:endParaRPr>
            </a:p>
          </p:txBody>
        </p:sp>
      </p:grpSp>
      <p:grpSp>
        <p:nvGrpSpPr>
          <p:cNvPr id="169" name="Graphic 11">
            <a:extLst>
              <a:ext uri="{FF2B5EF4-FFF2-40B4-BE49-F238E27FC236}">
                <a16:creationId xmlns:a16="http://schemas.microsoft.com/office/drawing/2014/main" id="{E4FEB444-A21C-4467-AEC7-205E1658C994}"/>
              </a:ext>
            </a:extLst>
          </p:cNvPr>
          <p:cNvGrpSpPr/>
          <p:nvPr/>
        </p:nvGrpSpPr>
        <p:grpSpPr>
          <a:xfrm>
            <a:off x="3447889" y="2745737"/>
            <a:ext cx="384381" cy="812219"/>
            <a:chOff x="3501229" y="2550574"/>
            <a:chExt cx="461263" cy="974675"/>
          </a:xfrm>
        </p:grpSpPr>
        <p:sp>
          <p:nvSpPr>
            <p:cNvPr id="170" name="Freeform: Shape 169">
              <a:extLst>
                <a:ext uri="{FF2B5EF4-FFF2-40B4-BE49-F238E27FC236}">
                  <a16:creationId xmlns:a16="http://schemas.microsoft.com/office/drawing/2014/main" id="{A78D5445-BCB9-495E-85D6-9B43A529E2E7}"/>
                </a:ext>
              </a:extLst>
            </p:cNvPr>
            <p:cNvSpPr/>
            <p:nvPr/>
          </p:nvSpPr>
          <p:spPr>
            <a:xfrm>
              <a:off x="3501229" y="2612775"/>
              <a:ext cx="461263" cy="912474"/>
            </a:xfrm>
            <a:custGeom>
              <a:avLst/>
              <a:gdLst>
                <a:gd name="connsiteX0" fmla="*/ 96130 w 461263"/>
                <a:gd name="connsiteY0" fmla="*/ 0 h 912474"/>
                <a:gd name="connsiteX1" fmla="*/ 461264 w 461263"/>
                <a:gd name="connsiteY1" fmla="*/ 451211 h 912474"/>
                <a:gd name="connsiteX2" fmla="*/ 0 w 461263"/>
                <a:gd name="connsiteY2" fmla="*/ 912475 h 912474"/>
              </a:gdLst>
              <a:ahLst/>
              <a:cxnLst>
                <a:cxn ang="0">
                  <a:pos x="connsiteX0" y="connsiteY0"/>
                </a:cxn>
                <a:cxn ang="0">
                  <a:pos x="connsiteX1" y="connsiteY1"/>
                </a:cxn>
                <a:cxn ang="0">
                  <a:pos x="connsiteX2" y="connsiteY2"/>
                </a:cxn>
              </a:cxnLst>
              <a:rect l="l" t="t" r="r" b="b"/>
              <a:pathLst>
                <a:path w="461263" h="912474">
                  <a:moveTo>
                    <a:pt x="96130" y="0"/>
                  </a:moveTo>
                  <a:cubicBezTo>
                    <a:pt x="304727" y="44250"/>
                    <a:pt x="461264" y="229420"/>
                    <a:pt x="461264" y="451211"/>
                  </a:cubicBezTo>
                  <a:cubicBezTo>
                    <a:pt x="461264" y="705943"/>
                    <a:pt x="254732" y="912475"/>
                    <a:pt x="0" y="912475"/>
                  </a:cubicBezTo>
                </a:path>
              </a:pathLst>
            </a:custGeom>
            <a:noFill/>
            <a:ln w="13463" cap="flat">
              <a:solidFill>
                <a:schemeClr val="bg1">
                  <a:lumMod val="75000"/>
                </a:schemeClr>
              </a:solidFill>
              <a:prstDash val="solid"/>
              <a:miter/>
            </a:ln>
          </p:spPr>
          <p:txBody>
            <a:bodyPr rtlCol="0" anchor="ctr"/>
            <a:lstStyle/>
            <a:p>
              <a:endParaRPr lang="en-IN"/>
            </a:p>
          </p:txBody>
        </p:sp>
        <p:sp>
          <p:nvSpPr>
            <p:cNvPr id="171" name="Freeform: Shape 170">
              <a:extLst>
                <a:ext uri="{FF2B5EF4-FFF2-40B4-BE49-F238E27FC236}">
                  <a16:creationId xmlns:a16="http://schemas.microsoft.com/office/drawing/2014/main" id="{D20D29C4-655E-46BB-B6C3-E5D84E7A9B65}"/>
                </a:ext>
              </a:extLst>
            </p:cNvPr>
            <p:cNvSpPr>
              <a:spLocks noChangeAspect="1"/>
            </p:cNvSpPr>
            <p:nvPr/>
          </p:nvSpPr>
          <p:spPr>
            <a:xfrm>
              <a:off x="3501230" y="2550574"/>
              <a:ext cx="116972" cy="125972"/>
            </a:xfrm>
            <a:custGeom>
              <a:avLst/>
              <a:gdLst>
                <a:gd name="connsiteX0" fmla="*/ 106991 w 123685"/>
                <a:gd name="connsiteY0" fmla="*/ 133200 h 133200"/>
                <a:gd name="connsiteX1" fmla="*/ 0 w 123685"/>
                <a:gd name="connsiteY1" fmla="*/ 52149 h 133200"/>
                <a:gd name="connsiteX2" fmla="*/ 123686 w 123685"/>
                <a:gd name="connsiteY2" fmla="*/ 0 h 133200"/>
              </a:gdLst>
              <a:ahLst/>
              <a:cxnLst>
                <a:cxn ang="0">
                  <a:pos x="connsiteX0" y="connsiteY0"/>
                </a:cxn>
                <a:cxn ang="0">
                  <a:pos x="connsiteX1" y="connsiteY1"/>
                </a:cxn>
                <a:cxn ang="0">
                  <a:pos x="connsiteX2" y="connsiteY2"/>
                </a:cxn>
              </a:cxnLst>
              <a:rect l="l" t="t" r="r" b="b"/>
              <a:pathLst>
                <a:path w="123685" h="133200">
                  <a:moveTo>
                    <a:pt x="106991" y="133200"/>
                  </a:moveTo>
                  <a:lnTo>
                    <a:pt x="0" y="52149"/>
                  </a:lnTo>
                  <a:lnTo>
                    <a:pt x="123686" y="0"/>
                  </a:lnTo>
                  <a:close/>
                </a:path>
              </a:pathLst>
            </a:custGeom>
            <a:solidFill>
              <a:schemeClr val="bg1">
                <a:lumMod val="75000"/>
              </a:schemeClr>
            </a:solidFill>
            <a:ln w="8975" cap="flat">
              <a:noFill/>
              <a:prstDash val="solid"/>
              <a:miter/>
            </a:ln>
          </p:spPr>
          <p:txBody>
            <a:bodyPr rtlCol="0" anchor="ctr"/>
            <a:lstStyle/>
            <a:p>
              <a:endParaRPr lang="en-IN"/>
            </a:p>
          </p:txBody>
        </p:sp>
      </p:grpSp>
      <p:grpSp>
        <p:nvGrpSpPr>
          <p:cNvPr id="172" name="Graphic 11">
            <a:extLst>
              <a:ext uri="{FF2B5EF4-FFF2-40B4-BE49-F238E27FC236}">
                <a16:creationId xmlns:a16="http://schemas.microsoft.com/office/drawing/2014/main" id="{2E7C599F-AE17-4B52-AC46-41C445DC8B97}"/>
              </a:ext>
            </a:extLst>
          </p:cNvPr>
          <p:cNvGrpSpPr/>
          <p:nvPr/>
        </p:nvGrpSpPr>
        <p:grpSpPr>
          <a:xfrm>
            <a:off x="3447889" y="4085846"/>
            <a:ext cx="227175" cy="490884"/>
            <a:chOff x="3501229" y="4167645"/>
            <a:chExt cx="227175" cy="490884"/>
          </a:xfrm>
        </p:grpSpPr>
        <p:sp>
          <p:nvSpPr>
            <p:cNvPr id="173" name="Freeform: Shape 172">
              <a:extLst>
                <a:ext uri="{FF2B5EF4-FFF2-40B4-BE49-F238E27FC236}">
                  <a16:creationId xmlns:a16="http://schemas.microsoft.com/office/drawing/2014/main" id="{36D1295C-9DD6-4107-B1D5-48E897A9746A}"/>
                </a:ext>
              </a:extLst>
            </p:cNvPr>
            <p:cNvSpPr/>
            <p:nvPr/>
          </p:nvSpPr>
          <p:spPr>
            <a:xfrm>
              <a:off x="3501318" y="4224821"/>
              <a:ext cx="227086" cy="433708"/>
            </a:xfrm>
            <a:custGeom>
              <a:avLst/>
              <a:gdLst>
                <a:gd name="connsiteX0" fmla="*/ 94425 w 227086"/>
                <a:gd name="connsiteY0" fmla="*/ 0 h 433708"/>
                <a:gd name="connsiteX1" fmla="*/ 227086 w 227086"/>
                <a:gd name="connsiteY1" fmla="*/ 206622 h 433708"/>
                <a:gd name="connsiteX2" fmla="*/ 0 w 227086"/>
                <a:gd name="connsiteY2" fmla="*/ 433708 h 433708"/>
              </a:gdLst>
              <a:ahLst/>
              <a:cxnLst>
                <a:cxn ang="0">
                  <a:pos x="connsiteX0" y="connsiteY0"/>
                </a:cxn>
                <a:cxn ang="0">
                  <a:pos x="connsiteX1" y="connsiteY1"/>
                </a:cxn>
                <a:cxn ang="0">
                  <a:pos x="connsiteX2" y="connsiteY2"/>
                </a:cxn>
              </a:cxnLst>
              <a:rect l="l" t="t" r="r" b="b"/>
              <a:pathLst>
                <a:path w="227086" h="433708">
                  <a:moveTo>
                    <a:pt x="94425" y="0"/>
                  </a:moveTo>
                  <a:cubicBezTo>
                    <a:pt x="172693" y="35903"/>
                    <a:pt x="227086" y="114890"/>
                    <a:pt x="227086" y="206622"/>
                  </a:cubicBezTo>
                  <a:cubicBezTo>
                    <a:pt x="227086" y="332103"/>
                    <a:pt x="125391" y="433708"/>
                    <a:pt x="0" y="433708"/>
                  </a:cubicBezTo>
                </a:path>
              </a:pathLst>
            </a:custGeom>
            <a:noFill/>
            <a:ln w="13463" cap="flat">
              <a:solidFill>
                <a:srgbClr val="0085D5"/>
              </a:solidFill>
              <a:prstDash val="solid"/>
              <a:miter/>
            </a:ln>
          </p:spPr>
          <p:txBody>
            <a:bodyPr rtlCol="0" anchor="ctr"/>
            <a:lstStyle/>
            <a:p>
              <a:endParaRPr lang="en-IN"/>
            </a:p>
          </p:txBody>
        </p:sp>
        <p:sp>
          <p:nvSpPr>
            <p:cNvPr id="174" name="Freeform: Shape 173">
              <a:extLst>
                <a:ext uri="{FF2B5EF4-FFF2-40B4-BE49-F238E27FC236}">
                  <a16:creationId xmlns:a16="http://schemas.microsoft.com/office/drawing/2014/main" id="{F16351F8-0482-4D33-AB9B-7B32293643AC}"/>
                </a:ext>
              </a:extLst>
            </p:cNvPr>
            <p:cNvSpPr>
              <a:spLocks noChangeAspect="1"/>
            </p:cNvSpPr>
            <p:nvPr/>
          </p:nvSpPr>
          <p:spPr>
            <a:xfrm>
              <a:off x="3501229" y="4167645"/>
              <a:ext cx="110754" cy="111600"/>
            </a:xfrm>
            <a:custGeom>
              <a:avLst/>
              <a:gdLst>
                <a:gd name="connsiteX0" fmla="*/ 96310 w 129161"/>
                <a:gd name="connsiteY0" fmla="*/ 130148 h 130148"/>
                <a:gd name="connsiteX1" fmla="*/ 0 w 129161"/>
                <a:gd name="connsiteY1" fmla="*/ 36621 h 130148"/>
                <a:gd name="connsiteX2" fmla="*/ 129161 w 129161"/>
                <a:gd name="connsiteY2" fmla="*/ 0 h 130148"/>
              </a:gdLst>
              <a:ahLst/>
              <a:cxnLst>
                <a:cxn ang="0">
                  <a:pos x="connsiteX0" y="connsiteY0"/>
                </a:cxn>
                <a:cxn ang="0">
                  <a:pos x="connsiteX1" y="connsiteY1"/>
                </a:cxn>
                <a:cxn ang="0">
                  <a:pos x="connsiteX2" y="connsiteY2"/>
                </a:cxn>
              </a:cxnLst>
              <a:rect l="l" t="t" r="r" b="b"/>
              <a:pathLst>
                <a:path w="129161" h="130148">
                  <a:moveTo>
                    <a:pt x="96310" y="130148"/>
                  </a:moveTo>
                  <a:lnTo>
                    <a:pt x="0" y="36621"/>
                  </a:lnTo>
                  <a:lnTo>
                    <a:pt x="129161" y="0"/>
                  </a:lnTo>
                  <a:close/>
                </a:path>
              </a:pathLst>
            </a:custGeom>
            <a:solidFill>
              <a:schemeClr val="accent1"/>
            </a:solidFill>
            <a:ln w="8975" cap="flat">
              <a:noFill/>
              <a:prstDash val="solid"/>
              <a:miter/>
            </a:ln>
          </p:spPr>
          <p:txBody>
            <a:bodyPr rtlCol="0" anchor="ctr"/>
            <a:lstStyle/>
            <a:p>
              <a:endParaRPr lang="en-IN"/>
            </a:p>
          </p:txBody>
        </p:sp>
      </p:grpSp>
      <p:grpSp>
        <p:nvGrpSpPr>
          <p:cNvPr id="175" name="Graphic 11">
            <a:extLst>
              <a:ext uri="{FF2B5EF4-FFF2-40B4-BE49-F238E27FC236}">
                <a16:creationId xmlns:a16="http://schemas.microsoft.com/office/drawing/2014/main" id="{50FD09CC-1352-4729-8531-27BEBA844A85}"/>
              </a:ext>
            </a:extLst>
          </p:cNvPr>
          <p:cNvGrpSpPr/>
          <p:nvPr/>
        </p:nvGrpSpPr>
        <p:grpSpPr>
          <a:xfrm>
            <a:off x="3447889" y="4869413"/>
            <a:ext cx="227175" cy="490883"/>
            <a:chOff x="3501229" y="5024650"/>
            <a:chExt cx="227175" cy="490883"/>
          </a:xfrm>
        </p:grpSpPr>
        <p:sp>
          <p:nvSpPr>
            <p:cNvPr id="176" name="Freeform: Shape 175">
              <a:extLst>
                <a:ext uri="{FF2B5EF4-FFF2-40B4-BE49-F238E27FC236}">
                  <a16:creationId xmlns:a16="http://schemas.microsoft.com/office/drawing/2014/main" id="{22D74F63-DD3D-44B4-B22A-D609CC738E9D}"/>
                </a:ext>
              </a:extLst>
            </p:cNvPr>
            <p:cNvSpPr/>
            <p:nvPr/>
          </p:nvSpPr>
          <p:spPr>
            <a:xfrm>
              <a:off x="3501318" y="5081825"/>
              <a:ext cx="227086" cy="433708"/>
            </a:xfrm>
            <a:custGeom>
              <a:avLst/>
              <a:gdLst>
                <a:gd name="connsiteX0" fmla="*/ 94425 w 227086"/>
                <a:gd name="connsiteY0" fmla="*/ 0 h 433708"/>
                <a:gd name="connsiteX1" fmla="*/ 227086 w 227086"/>
                <a:gd name="connsiteY1" fmla="*/ 206622 h 433708"/>
                <a:gd name="connsiteX2" fmla="*/ 0 w 227086"/>
                <a:gd name="connsiteY2" fmla="*/ 433708 h 433708"/>
              </a:gdLst>
              <a:ahLst/>
              <a:cxnLst>
                <a:cxn ang="0">
                  <a:pos x="connsiteX0" y="connsiteY0"/>
                </a:cxn>
                <a:cxn ang="0">
                  <a:pos x="connsiteX1" y="connsiteY1"/>
                </a:cxn>
                <a:cxn ang="0">
                  <a:pos x="connsiteX2" y="connsiteY2"/>
                </a:cxn>
              </a:cxnLst>
              <a:rect l="l" t="t" r="r" b="b"/>
              <a:pathLst>
                <a:path w="227086" h="433708">
                  <a:moveTo>
                    <a:pt x="94425" y="0"/>
                  </a:moveTo>
                  <a:cubicBezTo>
                    <a:pt x="172693" y="35903"/>
                    <a:pt x="227086" y="114890"/>
                    <a:pt x="227086" y="206622"/>
                  </a:cubicBezTo>
                  <a:cubicBezTo>
                    <a:pt x="227086" y="332103"/>
                    <a:pt x="125391" y="433708"/>
                    <a:pt x="0" y="433708"/>
                  </a:cubicBezTo>
                </a:path>
              </a:pathLst>
            </a:custGeom>
            <a:noFill/>
            <a:ln w="13463" cap="flat">
              <a:solidFill>
                <a:schemeClr val="bg1">
                  <a:lumMod val="75000"/>
                </a:schemeClr>
              </a:solidFill>
              <a:prstDash val="solid"/>
              <a:miter/>
            </a:ln>
          </p:spPr>
          <p:txBody>
            <a:bodyPr rtlCol="0" anchor="ctr"/>
            <a:lstStyle/>
            <a:p>
              <a:endParaRPr lang="en-IN"/>
            </a:p>
          </p:txBody>
        </p:sp>
        <p:sp>
          <p:nvSpPr>
            <p:cNvPr id="177" name="Freeform: Shape 176">
              <a:extLst>
                <a:ext uri="{FF2B5EF4-FFF2-40B4-BE49-F238E27FC236}">
                  <a16:creationId xmlns:a16="http://schemas.microsoft.com/office/drawing/2014/main" id="{974D4FC2-6F60-48F0-AED8-79E80C99A57C}"/>
                </a:ext>
              </a:extLst>
            </p:cNvPr>
            <p:cNvSpPr>
              <a:spLocks noChangeAspect="1"/>
            </p:cNvSpPr>
            <p:nvPr/>
          </p:nvSpPr>
          <p:spPr>
            <a:xfrm>
              <a:off x="3501229" y="5024650"/>
              <a:ext cx="110754" cy="111600"/>
            </a:xfrm>
            <a:custGeom>
              <a:avLst/>
              <a:gdLst>
                <a:gd name="connsiteX0" fmla="*/ 96310 w 129161"/>
                <a:gd name="connsiteY0" fmla="*/ 130148 h 130148"/>
                <a:gd name="connsiteX1" fmla="*/ 0 w 129161"/>
                <a:gd name="connsiteY1" fmla="*/ 36621 h 130148"/>
                <a:gd name="connsiteX2" fmla="*/ 129161 w 129161"/>
                <a:gd name="connsiteY2" fmla="*/ 0 h 130148"/>
              </a:gdLst>
              <a:ahLst/>
              <a:cxnLst>
                <a:cxn ang="0">
                  <a:pos x="connsiteX0" y="connsiteY0"/>
                </a:cxn>
                <a:cxn ang="0">
                  <a:pos x="connsiteX1" y="connsiteY1"/>
                </a:cxn>
                <a:cxn ang="0">
                  <a:pos x="connsiteX2" y="connsiteY2"/>
                </a:cxn>
              </a:cxnLst>
              <a:rect l="l" t="t" r="r" b="b"/>
              <a:pathLst>
                <a:path w="129161" h="130148">
                  <a:moveTo>
                    <a:pt x="96310" y="130148"/>
                  </a:moveTo>
                  <a:lnTo>
                    <a:pt x="0" y="36621"/>
                  </a:lnTo>
                  <a:lnTo>
                    <a:pt x="129161" y="0"/>
                  </a:lnTo>
                  <a:close/>
                </a:path>
              </a:pathLst>
            </a:custGeom>
            <a:solidFill>
              <a:schemeClr val="bg1">
                <a:lumMod val="75000"/>
              </a:schemeClr>
            </a:solidFill>
            <a:ln w="8975" cap="flat">
              <a:noFill/>
              <a:prstDash val="solid"/>
              <a:miter/>
            </a:ln>
          </p:spPr>
          <p:txBody>
            <a:bodyPr rtlCol="0" anchor="ctr"/>
            <a:lstStyle/>
            <a:p>
              <a:endParaRPr lang="en-IN"/>
            </a:p>
          </p:txBody>
        </p:sp>
      </p:grpSp>
      <p:sp>
        <p:nvSpPr>
          <p:cNvPr id="67" name="TextBox 66">
            <a:extLst>
              <a:ext uri="{FF2B5EF4-FFF2-40B4-BE49-F238E27FC236}">
                <a16:creationId xmlns:a16="http://schemas.microsoft.com/office/drawing/2014/main" id="{023E511B-4637-48D2-96AD-C5CB84F0E6C2}"/>
              </a:ext>
            </a:extLst>
          </p:cNvPr>
          <p:cNvSpPr txBox="1"/>
          <p:nvPr/>
        </p:nvSpPr>
        <p:spPr>
          <a:xfrm>
            <a:off x="400588" y="1291392"/>
            <a:ext cx="2997855" cy="338554"/>
          </a:xfrm>
          <a:prstGeom prst="rect">
            <a:avLst/>
          </a:prstGeom>
          <a:noFill/>
        </p:spPr>
        <p:txBody>
          <a:bodyPr wrap="square">
            <a:spAutoFit/>
          </a:bodyPr>
          <a:lstStyle/>
          <a:p>
            <a:r>
              <a:rPr lang="en-US" sz="1600"/>
              <a:t>Process optimization</a:t>
            </a:r>
          </a:p>
        </p:txBody>
      </p:sp>
      <p:pic>
        <p:nvPicPr>
          <p:cNvPr id="66" name="Graphic 65" descr="Return with solid fill">
            <a:hlinkClick r:id="rId4" action="ppaction://hlinksldjump"/>
            <a:extLst>
              <a:ext uri="{FF2B5EF4-FFF2-40B4-BE49-F238E27FC236}">
                <a16:creationId xmlns:a16="http://schemas.microsoft.com/office/drawing/2014/main" id="{2E89184E-31DE-47CD-A9CB-6724F80C6F9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565080" y="102018"/>
            <a:ext cx="426302" cy="426302"/>
          </a:xfrm>
          <a:prstGeom prst="rect">
            <a:avLst/>
          </a:prstGeom>
        </p:spPr>
      </p:pic>
    </p:spTree>
    <p:extLst>
      <p:ext uri="{BB962C8B-B14F-4D97-AF65-F5344CB8AC3E}">
        <p14:creationId xmlns:p14="http://schemas.microsoft.com/office/powerpoint/2010/main" val="13944252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 name="Rectangle 148">
            <a:extLst>
              <a:ext uri="{FF2B5EF4-FFF2-40B4-BE49-F238E27FC236}">
                <a16:creationId xmlns:a16="http://schemas.microsoft.com/office/drawing/2014/main" id="{45CF0FF6-384E-46EF-BB2F-C67C7D7EB18D}"/>
              </a:ext>
            </a:extLst>
          </p:cNvPr>
          <p:cNvSpPr/>
          <p:nvPr/>
        </p:nvSpPr>
        <p:spPr>
          <a:xfrm>
            <a:off x="4303813" y="1717522"/>
            <a:ext cx="7412662" cy="4454677"/>
          </a:xfrm>
          <a:prstGeom prst="rect">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nvGrpSpPr>
          <p:cNvPr id="150" name="Group 149">
            <a:extLst>
              <a:ext uri="{FF2B5EF4-FFF2-40B4-BE49-F238E27FC236}">
                <a16:creationId xmlns:a16="http://schemas.microsoft.com/office/drawing/2014/main" id="{8B34B868-FF93-4DD1-86C3-051862AFD7A3}"/>
              </a:ext>
            </a:extLst>
          </p:cNvPr>
          <p:cNvGrpSpPr/>
          <p:nvPr/>
        </p:nvGrpSpPr>
        <p:grpSpPr>
          <a:xfrm>
            <a:off x="4439569" y="1860138"/>
            <a:ext cx="7141151" cy="2866531"/>
            <a:chOff x="4439569" y="1747680"/>
            <a:chExt cx="7141151" cy="2866531"/>
          </a:xfrm>
        </p:grpSpPr>
        <p:sp>
          <p:nvSpPr>
            <p:cNvPr id="151" name="Rectangle 150">
              <a:extLst>
                <a:ext uri="{FF2B5EF4-FFF2-40B4-BE49-F238E27FC236}">
                  <a16:creationId xmlns:a16="http://schemas.microsoft.com/office/drawing/2014/main" id="{08FD8F32-4CD6-45EA-BD74-D40CF883E016}"/>
                </a:ext>
              </a:extLst>
            </p:cNvPr>
            <p:cNvSpPr/>
            <p:nvPr/>
          </p:nvSpPr>
          <p:spPr>
            <a:xfrm>
              <a:off x="4439569" y="1747680"/>
              <a:ext cx="7141151" cy="28665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nvGrpSpPr>
            <p:cNvPr id="152" name="Group 151">
              <a:extLst>
                <a:ext uri="{FF2B5EF4-FFF2-40B4-BE49-F238E27FC236}">
                  <a16:creationId xmlns:a16="http://schemas.microsoft.com/office/drawing/2014/main" id="{3660DFD1-7ACB-42B7-A740-62651FA3E8EF}"/>
                </a:ext>
              </a:extLst>
            </p:cNvPr>
            <p:cNvGrpSpPr/>
            <p:nvPr/>
          </p:nvGrpSpPr>
          <p:grpSpPr>
            <a:xfrm>
              <a:off x="4544356" y="1850422"/>
              <a:ext cx="6931577" cy="2763789"/>
              <a:chOff x="4527784" y="1892102"/>
              <a:chExt cx="6931577" cy="2813001"/>
            </a:xfrm>
          </p:grpSpPr>
          <p:pic>
            <p:nvPicPr>
              <p:cNvPr id="153" name="Picture 152">
                <a:extLst>
                  <a:ext uri="{FF2B5EF4-FFF2-40B4-BE49-F238E27FC236}">
                    <a16:creationId xmlns:a16="http://schemas.microsoft.com/office/drawing/2014/main" id="{4930D23A-33FE-4635-ABF7-BD6CE9862A99}"/>
                  </a:ext>
                </a:extLst>
              </p:cNvPr>
              <p:cNvPicPr>
                <a:picLocks noChangeAspect="1"/>
              </p:cNvPicPr>
              <p:nvPr/>
            </p:nvPicPr>
            <p:blipFill rotWithShape="1">
              <a:blip r:embed="rId2"/>
              <a:srcRect t="6519" r="2327"/>
              <a:stretch/>
            </p:blipFill>
            <p:spPr>
              <a:xfrm>
                <a:off x="4527784" y="1892102"/>
                <a:ext cx="6931577" cy="2813001"/>
              </a:xfrm>
              <a:prstGeom prst="rect">
                <a:avLst/>
              </a:prstGeom>
              <a:solidFill>
                <a:schemeClr val="tx1"/>
              </a:solidFill>
              <a:ln>
                <a:noFill/>
              </a:ln>
            </p:spPr>
          </p:pic>
          <p:sp>
            <p:nvSpPr>
              <p:cNvPr id="154" name="TextBox 153">
                <a:extLst>
                  <a:ext uri="{FF2B5EF4-FFF2-40B4-BE49-F238E27FC236}">
                    <a16:creationId xmlns:a16="http://schemas.microsoft.com/office/drawing/2014/main" id="{0BCEB4B3-42DE-4DBD-A588-C1650819618E}"/>
                  </a:ext>
                </a:extLst>
              </p:cNvPr>
              <p:cNvSpPr txBox="1"/>
              <p:nvPr/>
            </p:nvSpPr>
            <p:spPr>
              <a:xfrm>
                <a:off x="4957275" y="1976744"/>
                <a:ext cx="2165720" cy="644976"/>
              </a:xfrm>
              <a:prstGeom prst="rect">
                <a:avLst/>
              </a:prstGeom>
              <a:noFill/>
              <a:ln>
                <a:solidFill>
                  <a:schemeClr val="bg1"/>
                </a:solidFill>
              </a:ln>
            </p:spPr>
            <p:txBody>
              <a:bodyPr wrap="square" rtlCol="0">
                <a:spAutoFit/>
              </a:bodyPr>
              <a:lstStyle/>
              <a:p>
                <a:r>
                  <a:rPr lang="en-US" sz="1200"/>
                  <a:t>1849 nt observed</a:t>
                </a:r>
              </a:p>
              <a:p>
                <a:endParaRPr lang="en-US" sz="1200"/>
              </a:p>
              <a:p>
                <a:r>
                  <a:rPr lang="en-US" sz="1200"/>
                  <a:t>1800 nt theoretical</a:t>
                </a:r>
              </a:p>
            </p:txBody>
          </p:sp>
        </p:grpSp>
      </p:grpSp>
      <p:sp>
        <p:nvSpPr>
          <p:cNvPr id="4" name="Date Placeholder 3">
            <a:extLst>
              <a:ext uri="{FF2B5EF4-FFF2-40B4-BE49-F238E27FC236}">
                <a16:creationId xmlns:a16="http://schemas.microsoft.com/office/drawing/2014/main" id="{2A93DEC7-2ACF-4160-BEAA-030B61989FF9}"/>
              </a:ext>
            </a:extLst>
          </p:cNvPr>
          <p:cNvSpPr>
            <a:spLocks noGrp="1"/>
          </p:cNvSpPr>
          <p:nvPr>
            <p:ph type="dt" sz="half" idx="10"/>
          </p:nvPr>
        </p:nvSpPr>
        <p:spPr>
          <a:xfrm>
            <a:off x="1097280" y="6618478"/>
            <a:ext cx="1060704" cy="118872"/>
          </a:xfrm>
        </p:spPr>
        <p:txBody>
          <a:bodyPr/>
          <a:lstStyle/>
          <a:p>
            <a:fld id="{3F711F04-77B6-4135-91E2-059F745ED5E5}" type="datetime4">
              <a:rPr lang="en-US" smtClean="0"/>
              <a:t>July 11, 2022</a:t>
            </a:fld>
            <a:endParaRPr lang="en-US"/>
          </a:p>
        </p:txBody>
      </p:sp>
      <p:sp>
        <p:nvSpPr>
          <p:cNvPr id="5" name="Slide Number Placeholder 4">
            <a:extLst>
              <a:ext uri="{FF2B5EF4-FFF2-40B4-BE49-F238E27FC236}">
                <a16:creationId xmlns:a16="http://schemas.microsoft.com/office/drawing/2014/main" id="{B2727272-EF60-4A2D-8FAF-DE74351D44B4}"/>
              </a:ext>
            </a:extLst>
          </p:cNvPr>
          <p:cNvSpPr>
            <a:spLocks noGrp="1"/>
          </p:cNvSpPr>
          <p:nvPr>
            <p:ph type="sldNum" sz="quarter" idx="12"/>
          </p:nvPr>
        </p:nvSpPr>
        <p:spPr>
          <a:xfrm>
            <a:off x="502920" y="6618478"/>
            <a:ext cx="530352" cy="118872"/>
          </a:xfrm>
        </p:spPr>
        <p:txBody>
          <a:bodyPr/>
          <a:lstStyle/>
          <a:p>
            <a:fld id="{CBD803B2-A378-42BD-B5EC-F7748F169FE0}" type="slidenum">
              <a:rPr lang="en-US" smtClean="0"/>
              <a:pPr/>
              <a:t>11</a:t>
            </a:fld>
            <a:endParaRPr lang="en-US"/>
          </a:p>
        </p:txBody>
      </p:sp>
      <p:sp>
        <p:nvSpPr>
          <p:cNvPr id="2" name="Title 1">
            <a:extLst>
              <a:ext uri="{FF2B5EF4-FFF2-40B4-BE49-F238E27FC236}">
                <a16:creationId xmlns:a16="http://schemas.microsoft.com/office/drawing/2014/main" id="{A8C72C63-82A4-42E9-A694-34573912D0D5}"/>
              </a:ext>
            </a:extLst>
          </p:cNvPr>
          <p:cNvSpPr>
            <a:spLocks noGrp="1"/>
          </p:cNvSpPr>
          <p:nvPr>
            <p:ph type="title"/>
          </p:nvPr>
        </p:nvSpPr>
        <p:spPr/>
        <p:txBody>
          <a:bodyPr>
            <a:noAutofit/>
          </a:bodyPr>
          <a:lstStyle/>
          <a:p>
            <a:r>
              <a:rPr lang="en-US"/>
              <a:t>QC 4: </a:t>
            </a:r>
            <a:r>
              <a:rPr lang="en-GB">
                <a:effectLst/>
                <a:latin typeface="+mj-lt"/>
              </a:rPr>
              <a:t>Quality Control Checks of Final Product</a:t>
            </a:r>
            <a:endParaRPr lang="en-US"/>
          </a:p>
        </p:txBody>
      </p:sp>
      <p:sp>
        <p:nvSpPr>
          <p:cNvPr id="6" name="Footer Placeholder 5">
            <a:extLst>
              <a:ext uri="{FF2B5EF4-FFF2-40B4-BE49-F238E27FC236}">
                <a16:creationId xmlns:a16="http://schemas.microsoft.com/office/drawing/2014/main" id="{61FF63D8-4D04-4E95-915E-ED93514CDF5D}"/>
              </a:ext>
            </a:extLst>
          </p:cNvPr>
          <p:cNvSpPr>
            <a:spLocks noGrp="1"/>
          </p:cNvSpPr>
          <p:nvPr>
            <p:ph type="ftr" sz="quarter" idx="11"/>
          </p:nvPr>
        </p:nvSpPr>
        <p:spPr>
          <a:xfrm>
            <a:off x="2615184" y="6618478"/>
            <a:ext cx="5394960" cy="118872"/>
          </a:xfrm>
        </p:spPr>
        <p:txBody>
          <a:bodyPr anchor="ctr"/>
          <a:lstStyle/>
          <a:p>
            <a:r>
              <a:rPr lang="en-US"/>
              <a:t>For Research Use Only. Not for use in diagnostic procedures.       PR7000-8294</a:t>
            </a:r>
          </a:p>
        </p:txBody>
      </p:sp>
      <p:sp>
        <p:nvSpPr>
          <p:cNvPr id="141" name="TextBox 140">
            <a:extLst>
              <a:ext uri="{FF2B5EF4-FFF2-40B4-BE49-F238E27FC236}">
                <a16:creationId xmlns:a16="http://schemas.microsoft.com/office/drawing/2014/main" id="{A37200C1-C6B1-4246-A238-73763DAE2203}"/>
              </a:ext>
            </a:extLst>
          </p:cNvPr>
          <p:cNvSpPr txBox="1"/>
          <p:nvPr/>
        </p:nvSpPr>
        <p:spPr>
          <a:xfrm>
            <a:off x="4355679" y="4829487"/>
            <a:ext cx="7141151" cy="584775"/>
          </a:xfrm>
          <a:prstGeom prst="rect">
            <a:avLst/>
          </a:prstGeom>
          <a:noFill/>
          <a:ln>
            <a:noFill/>
          </a:ln>
        </p:spPr>
        <p:txBody>
          <a:bodyPr wrap="square" rtlCol="0">
            <a:spAutoFit/>
          </a:bodyPr>
          <a:lstStyle/>
          <a:p>
            <a:r>
              <a:rPr lang="en-US" sz="1600"/>
              <a:t>The DNF-471 RNA Kit (15 nt) can be used for the assessment of the quality </a:t>
            </a:r>
          </a:p>
          <a:p>
            <a:r>
              <a:rPr lang="en-US" sz="1600"/>
              <a:t>and concentration of IVT RNA up to 6000 nt without modification.</a:t>
            </a:r>
            <a:endParaRPr lang="en-US" sz="1600">
              <a:solidFill>
                <a:srgbClr val="53565A"/>
              </a:solidFill>
            </a:endParaRPr>
          </a:p>
        </p:txBody>
      </p:sp>
      <p:grpSp>
        <p:nvGrpSpPr>
          <p:cNvPr id="9" name="Group 8">
            <a:extLst>
              <a:ext uri="{FF2B5EF4-FFF2-40B4-BE49-F238E27FC236}">
                <a16:creationId xmlns:a16="http://schemas.microsoft.com/office/drawing/2014/main" id="{51E8CD95-41D1-45CC-BD13-50B5546CB1DC}"/>
              </a:ext>
            </a:extLst>
          </p:cNvPr>
          <p:cNvGrpSpPr/>
          <p:nvPr/>
        </p:nvGrpSpPr>
        <p:grpSpPr>
          <a:xfrm>
            <a:off x="496132" y="1717523"/>
            <a:ext cx="3336138" cy="4451585"/>
            <a:chOff x="496132" y="1717523"/>
            <a:chExt cx="3336138" cy="4451585"/>
          </a:xfrm>
        </p:grpSpPr>
        <p:grpSp>
          <p:nvGrpSpPr>
            <p:cNvPr id="74" name="Group 73">
              <a:extLst>
                <a:ext uri="{FF2B5EF4-FFF2-40B4-BE49-F238E27FC236}">
                  <a16:creationId xmlns:a16="http://schemas.microsoft.com/office/drawing/2014/main" id="{9D8A74E6-35EB-4BE7-8E9B-BABA36DDEACB}"/>
                </a:ext>
              </a:extLst>
            </p:cNvPr>
            <p:cNvGrpSpPr/>
            <p:nvPr/>
          </p:nvGrpSpPr>
          <p:grpSpPr>
            <a:xfrm>
              <a:off x="2427334" y="2282567"/>
              <a:ext cx="0" cy="3338008"/>
              <a:chOff x="2480674" y="2062163"/>
              <a:chExt cx="0" cy="3338008"/>
            </a:xfrm>
          </p:grpSpPr>
          <p:cxnSp>
            <p:nvCxnSpPr>
              <p:cNvPr id="75" name="Straight Arrow Connector 74">
                <a:extLst>
                  <a:ext uri="{FF2B5EF4-FFF2-40B4-BE49-F238E27FC236}">
                    <a16:creationId xmlns:a16="http://schemas.microsoft.com/office/drawing/2014/main" id="{A738F12F-CD51-421D-BA83-A5633E606D84}"/>
                  </a:ext>
                </a:extLst>
              </p:cNvPr>
              <p:cNvCxnSpPr>
                <a:cxnSpLocks/>
              </p:cNvCxnSpPr>
              <p:nvPr/>
            </p:nvCxnSpPr>
            <p:spPr>
              <a:xfrm>
                <a:off x="2480674" y="2062163"/>
                <a:ext cx="0" cy="224916"/>
              </a:xfrm>
              <a:prstGeom prst="straightConnector1">
                <a:avLst/>
              </a:prstGeom>
              <a:ln w="38100">
                <a:solidFill>
                  <a:schemeClr val="bg1">
                    <a:lumMod val="8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6" name="Straight Arrow Connector 75">
                <a:extLst>
                  <a:ext uri="{FF2B5EF4-FFF2-40B4-BE49-F238E27FC236}">
                    <a16:creationId xmlns:a16="http://schemas.microsoft.com/office/drawing/2014/main" id="{A664D341-72E6-4DD7-9553-9D00757467EB}"/>
                  </a:ext>
                </a:extLst>
              </p:cNvPr>
              <p:cNvCxnSpPr>
                <a:cxnSpLocks/>
              </p:cNvCxnSpPr>
              <p:nvPr/>
            </p:nvCxnSpPr>
            <p:spPr>
              <a:xfrm>
                <a:off x="2480674" y="2840436"/>
                <a:ext cx="0" cy="224916"/>
              </a:xfrm>
              <a:prstGeom prst="straightConnector1">
                <a:avLst/>
              </a:prstGeom>
              <a:ln w="38100">
                <a:solidFill>
                  <a:schemeClr val="bg1">
                    <a:lumMod val="8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7" name="Straight Arrow Connector 76">
                <a:extLst>
                  <a:ext uri="{FF2B5EF4-FFF2-40B4-BE49-F238E27FC236}">
                    <a16:creationId xmlns:a16="http://schemas.microsoft.com/office/drawing/2014/main" id="{F8A07118-2D57-43AC-894F-60A514B17095}"/>
                  </a:ext>
                </a:extLst>
              </p:cNvPr>
              <p:cNvCxnSpPr>
                <a:cxnSpLocks/>
              </p:cNvCxnSpPr>
              <p:nvPr/>
            </p:nvCxnSpPr>
            <p:spPr>
              <a:xfrm>
                <a:off x="2480674" y="3612359"/>
                <a:ext cx="0" cy="224916"/>
              </a:xfrm>
              <a:prstGeom prst="straightConnector1">
                <a:avLst/>
              </a:prstGeom>
              <a:ln w="38100">
                <a:solidFill>
                  <a:schemeClr val="bg1">
                    <a:lumMod val="8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8" name="Straight Arrow Connector 77">
                <a:extLst>
                  <a:ext uri="{FF2B5EF4-FFF2-40B4-BE49-F238E27FC236}">
                    <a16:creationId xmlns:a16="http://schemas.microsoft.com/office/drawing/2014/main" id="{A5C09A17-2D64-4BD6-8B9B-7FC6F43A71F5}"/>
                  </a:ext>
                </a:extLst>
              </p:cNvPr>
              <p:cNvCxnSpPr>
                <a:cxnSpLocks/>
              </p:cNvCxnSpPr>
              <p:nvPr/>
            </p:nvCxnSpPr>
            <p:spPr>
              <a:xfrm>
                <a:off x="2480674" y="4393807"/>
                <a:ext cx="0" cy="224916"/>
              </a:xfrm>
              <a:prstGeom prst="straightConnector1">
                <a:avLst/>
              </a:prstGeom>
              <a:ln w="38100">
                <a:solidFill>
                  <a:schemeClr val="bg1">
                    <a:lumMod val="8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9" name="Straight Arrow Connector 78">
                <a:extLst>
                  <a:ext uri="{FF2B5EF4-FFF2-40B4-BE49-F238E27FC236}">
                    <a16:creationId xmlns:a16="http://schemas.microsoft.com/office/drawing/2014/main" id="{8538ACEF-EAE4-4D2F-8726-CB1F9D9C505D}"/>
                  </a:ext>
                </a:extLst>
              </p:cNvPr>
              <p:cNvCxnSpPr>
                <a:cxnSpLocks/>
              </p:cNvCxnSpPr>
              <p:nvPr/>
            </p:nvCxnSpPr>
            <p:spPr>
              <a:xfrm>
                <a:off x="2480674" y="5175255"/>
                <a:ext cx="0" cy="224916"/>
              </a:xfrm>
              <a:prstGeom prst="straightConnector1">
                <a:avLst/>
              </a:prstGeom>
              <a:ln w="38100">
                <a:solidFill>
                  <a:schemeClr val="bg1">
                    <a:lumMod val="85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0" name="Group 79">
              <a:extLst>
                <a:ext uri="{FF2B5EF4-FFF2-40B4-BE49-F238E27FC236}">
                  <a16:creationId xmlns:a16="http://schemas.microsoft.com/office/drawing/2014/main" id="{BB2CB241-4066-4269-ABCC-09DD8F6A7DF8}"/>
                </a:ext>
              </a:extLst>
            </p:cNvPr>
            <p:cNvGrpSpPr/>
            <p:nvPr/>
          </p:nvGrpSpPr>
          <p:grpSpPr>
            <a:xfrm>
              <a:off x="496132" y="2189878"/>
              <a:ext cx="903876" cy="395656"/>
              <a:chOff x="496132" y="1946614"/>
              <a:chExt cx="903876" cy="395656"/>
            </a:xfrm>
          </p:grpSpPr>
          <p:sp>
            <p:nvSpPr>
              <p:cNvPr id="81" name="Arrow: Chevron 80">
                <a:extLst>
                  <a:ext uri="{FF2B5EF4-FFF2-40B4-BE49-F238E27FC236}">
                    <a16:creationId xmlns:a16="http://schemas.microsoft.com/office/drawing/2014/main" id="{74139009-101C-48C5-B3EA-0D669F8E4D02}"/>
                  </a:ext>
                </a:extLst>
              </p:cNvPr>
              <p:cNvSpPr/>
              <p:nvPr/>
            </p:nvSpPr>
            <p:spPr>
              <a:xfrm>
                <a:off x="623707" y="1948571"/>
                <a:ext cx="699943" cy="391743"/>
              </a:xfrm>
              <a:prstGeom prst="chevron">
                <a:avLst>
                  <a:gd name="adj" fmla="val 21233"/>
                </a:avLst>
              </a:prstGeom>
              <a:solidFill>
                <a:schemeClr val="bg1"/>
              </a:solid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chemeClr val="tx1"/>
                  </a:solidFill>
                </a:endParaRPr>
              </a:p>
            </p:txBody>
          </p:sp>
          <p:sp>
            <p:nvSpPr>
              <p:cNvPr id="82" name="Arrow: Chevron 81">
                <a:extLst>
                  <a:ext uri="{FF2B5EF4-FFF2-40B4-BE49-F238E27FC236}">
                    <a16:creationId xmlns:a16="http://schemas.microsoft.com/office/drawing/2014/main" id="{71049438-D9C4-4856-844F-C203A51BAE62}"/>
                  </a:ext>
                </a:extLst>
              </p:cNvPr>
              <p:cNvSpPr/>
              <p:nvPr/>
            </p:nvSpPr>
            <p:spPr>
              <a:xfrm>
                <a:off x="496132" y="1946614"/>
                <a:ext cx="164704" cy="395656"/>
              </a:xfrm>
              <a:prstGeom prst="chevron">
                <a:avLst>
                  <a:gd name="adj" fmla="val 55842"/>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chemeClr val="tx1"/>
                  </a:solidFill>
                </a:endParaRPr>
              </a:p>
            </p:txBody>
          </p:sp>
          <p:sp>
            <p:nvSpPr>
              <p:cNvPr id="83" name="TextBox 82">
                <a:extLst>
                  <a:ext uri="{FF2B5EF4-FFF2-40B4-BE49-F238E27FC236}">
                    <a16:creationId xmlns:a16="http://schemas.microsoft.com/office/drawing/2014/main" id="{48634AEA-AC11-4FDB-82AA-1447A66FEB9D}"/>
                  </a:ext>
                </a:extLst>
              </p:cNvPr>
              <p:cNvSpPr txBox="1"/>
              <p:nvPr/>
            </p:nvSpPr>
            <p:spPr>
              <a:xfrm>
                <a:off x="700066" y="1990554"/>
                <a:ext cx="699942" cy="307777"/>
              </a:xfrm>
              <a:prstGeom prst="rect">
                <a:avLst/>
              </a:prstGeom>
              <a:noFill/>
            </p:spPr>
            <p:txBody>
              <a:bodyPr wrap="square" rtlCol="0">
                <a:spAutoFit/>
              </a:bodyPr>
              <a:lstStyle/>
              <a:p>
                <a:r>
                  <a:rPr lang="en-US" sz="1400" b="1">
                    <a:solidFill>
                      <a:schemeClr val="bg1">
                        <a:lumMod val="65000"/>
                      </a:schemeClr>
                    </a:solidFill>
                  </a:rPr>
                  <a:t>QC 1</a:t>
                </a:r>
                <a:endParaRPr lang="en-IN" sz="1400" b="1">
                  <a:solidFill>
                    <a:schemeClr val="bg1">
                      <a:lumMod val="65000"/>
                    </a:schemeClr>
                  </a:solidFill>
                </a:endParaRPr>
              </a:p>
            </p:txBody>
          </p:sp>
        </p:grpSp>
        <p:grpSp>
          <p:nvGrpSpPr>
            <p:cNvPr id="84" name="Group 83">
              <a:extLst>
                <a:ext uri="{FF2B5EF4-FFF2-40B4-BE49-F238E27FC236}">
                  <a16:creationId xmlns:a16="http://schemas.microsoft.com/office/drawing/2014/main" id="{3CB2F69B-FBAB-411F-8562-851521D9C2D8}"/>
                </a:ext>
              </a:extLst>
            </p:cNvPr>
            <p:cNvGrpSpPr/>
            <p:nvPr/>
          </p:nvGrpSpPr>
          <p:grpSpPr>
            <a:xfrm>
              <a:off x="1452563" y="1717523"/>
              <a:ext cx="1945880" cy="559432"/>
              <a:chOff x="1505903" y="1497119"/>
              <a:chExt cx="1945880" cy="559432"/>
            </a:xfrm>
          </p:grpSpPr>
          <p:sp>
            <p:nvSpPr>
              <p:cNvPr id="85" name="Rectangle 84">
                <a:extLst>
                  <a:ext uri="{FF2B5EF4-FFF2-40B4-BE49-F238E27FC236}">
                    <a16:creationId xmlns:a16="http://schemas.microsoft.com/office/drawing/2014/main" id="{AE582BE6-2525-422D-BB0F-B833A7F6F883}"/>
                  </a:ext>
                </a:extLst>
              </p:cNvPr>
              <p:cNvSpPr/>
              <p:nvPr/>
            </p:nvSpPr>
            <p:spPr>
              <a:xfrm>
                <a:off x="1505903" y="1509802"/>
                <a:ext cx="1945880" cy="544283"/>
              </a:xfrm>
              <a:prstGeom prst="rect">
                <a:avLst/>
              </a:prstGeom>
              <a:solidFill>
                <a:schemeClr val="bg1"/>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6" name="TextBox 85">
                <a:extLst>
                  <a:ext uri="{FF2B5EF4-FFF2-40B4-BE49-F238E27FC236}">
                    <a16:creationId xmlns:a16="http://schemas.microsoft.com/office/drawing/2014/main" id="{B22CCD94-BF5E-4C09-956F-A6CB48FC7DAF}"/>
                  </a:ext>
                </a:extLst>
              </p:cNvPr>
              <p:cNvSpPr txBox="1"/>
              <p:nvPr/>
            </p:nvSpPr>
            <p:spPr>
              <a:xfrm>
                <a:off x="1595681" y="1497119"/>
                <a:ext cx="1766324" cy="523220"/>
              </a:xfrm>
              <a:prstGeom prst="rect">
                <a:avLst/>
              </a:prstGeom>
              <a:noFill/>
            </p:spPr>
            <p:txBody>
              <a:bodyPr wrap="square" anchor="ctr">
                <a:spAutoFit/>
              </a:bodyPr>
              <a:lstStyle/>
              <a:p>
                <a:pPr algn="ctr"/>
                <a:r>
                  <a:rPr lang="en-US" sz="1400">
                    <a:solidFill>
                      <a:schemeClr val="bg1">
                        <a:lumMod val="50000"/>
                      </a:schemeClr>
                    </a:solidFill>
                  </a:rPr>
                  <a:t>Synthetic DNA starting materials</a:t>
                </a:r>
              </a:p>
            </p:txBody>
          </p:sp>
          <p:sp>
            <p:nvSpPr>
              <p:cNvPr id="87" name="Rectangle 86">
                <a:extLst>
                  <a:ext uri="{FF2B5EF4-FFF2-40B4-BE49-F238E27FC236}">
                    <a16:creationId xmlns:a16="http://schemas.microsoft.com/office/drawing/2014/main" id="{FDD31774-56FE-4590-BA87-11D6835BC131}"/>
                  </a:ext>
                </a:extLst>
              </p:cNvPr>
              <p:cNvSpPr/>
              <p:nvPr/>
            </p:nvSpPr>
            <p:spPr>
              <a:xfrm>
                <a:off x="1505903" y="2005896"/>
                <a:ext cx="1945880" cy="50655"/>
              </a:xfrm>
              <a:prstGeom prst="rect">
                <a:avLst/>
              </a:prstGeom>
              <a:solidFill>
                <a:srgbClr val="FFC000"/>
              </a:solid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88" name="Group 87">
              <a:extLst>
                <a:ext uri="{FF2B5EF4-FFF2-40B4-BE49-F238E27FC236}">
                  <a16:creationId xmlns:a16="http://schemas.microsoft.com/office/drawing/2014/main" id="{FAD485DF-0918-43AA-A812-E1677E6B71EC}"/>
                </a:ext>
              </a:extLst>
            </p:cNvPr>
            <p:cNvGrpSpPr/>
            <p:nvPr/>
          </p:nvGrpSpPr>
          <p:grpSpPr>
            <a:xfrm>
              <a:off x="1403117" y="2507892"/>
              <a:ext cx="2044773" cy="544071"/>
              <a:chOff x="1456457" y="2287079"/>
              <a:chExt cx="2044773" cy="544071"/>
            </a:xfrm>
          </p:grpSpPr>
          <p:sp>
            <p:nvSpPr>
              <p:cNvPr id="89" name="Rectangle 88">
                <a:extLst>
                  <a:ext uri="{FF2B5EF4-FFF2-40B4-BE49-F238E27FC236}">
                    <a16:creationId xmlns:a16="http://schemas.microsoft.com/office/drawing/2014/main" id="{D8E06910-056D-4BD0-88CA-A49739E451E8}"/>
                  </a:ext>
                </a:extLst>
              </p:cNvPr>
              <p:cNvSpPr/>
              <p:nvPr/>
            </p:nvSpPr>
            <p:spPr>
              <a:xfrm>
                <a:off x="1505903" y="2287079"/>
                <a:ext cx="1945880" cy="544071"/>
              </a:xfrm>
              <a:prstGeom prst="rect">
                <a:avLst/>
              </a:prstGeom>
              <a:solidFill>
                <a:schemeClr val="bg1"/>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0" name="TextBox 89">
                <a:extLst>
                  <a:ext uri="{FF2B5EF4-FFF2-40B4-BE49-F238E27FC236}">
                    <a16:creationId xmlns:a16="http://schemas.microsoft.com/office/drawing/2014/main" id="{687B446A-47EA-4146-9387-0D48C4EDA326}"/>
                  </a:ext>
                </a:extLst>
              </p:cNvPr>
              <p:cNvSpPr txBox="1"/>
              <p:nvPr/>
            </p:nvSpPr>
            <p:spPr>
              <a:xfrm>
                <a:off x="1456457" y="2392520"/>
                <a:ext cx="2044773" cy="307777"/>
              </a:xfrm>
              <a:prstGeom prst="rect">
                <a:avLst/>
              </a:prstGeom>
              <a:noFill/>
            </p:spPr>
            <p:txBody>
              <a:bodyPr wrap="square" anchor="ctr">
                <a:spAutoFit/>
              </a:bodyPr>
              <a:lstStyle/>
              <a:p>
                <a:pPr algn="ctr"/>
                <a:r>
                  <a:rPr lang="en-US" sz="1400" i="1">
                    <a:solidFill>
                      <a:schemeClr val="bg1">
                        <a:lumMod val="50000"/>
                      </a:schemeClr>
                    </a:solidFill>
                  </a:rPr>
                  <a:t>In vitro </a:t>
                </a:r>
                <a:r>
                  <a:rPr lang="en-US" sz="1400">
                    <a:solidFill>
                      <a:schemeClr val="bg1">
                        <a:lumMod val="50000"/>
                      </a:schemeClr>
                    </a:solidFill>
                  </a:rPr>
                  <a:t>transcription</a:t>
                </a:r>
                <a:endParaRPr lang="en-US" sz="1400" i="1">
                  <a:solidFill>
                    <a:schemeClr val="bg1">
                      <a:lumMod val="50000"/>
                    </a:schemeClr>
                  </a:solidFill>
                </a:endParaRPr>
              </a:p>
            </p:txBody>
          </p:sp>
          <p:sp>
            <p:nvSpPr>
              <p:cNvPr id="91" name="Rectangle 90">
                <a:extLst>
                  <a:ext uri="{FF2B5EF4-FFF2-40B4-BE49-F238E27FC236}">
                    <a16:creationId xmlns:a16="http://schemas.microsoft.com/office/drawing/2014/main" id="{532CFE9A-D813-43F3-82D4-FE4A915C6110}"/>
                  </a:ext>
                </a:extLst>
              </p:cNvPr>
              <p:cNvSpPr/>
              <p:nvPr/>
            </p:nvSpPr>
            <p:spPr>
              <a:xfrm>
                <a:off x="1505903" y="2780494"/>
                <a:ext cx="1945880" cy="50655"/>
              </a:xfrm>
              <a:prstGeom prst="rect">
                <a:avLst/>
              </a:prstGeom>
              <a:solidFill>
                <a:srgbClr val="CE0F69"/>
              </a:solidFill>
              <a:ln w="12700">
                <a:solidFill>
                  <a:srgbClr val="CE0F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92" name="Group 91">
              <a:extLst>
                <a:ext uri="{FF2B5EF4-FFF2-40B4-BE49-F238E27FC236}">
                  <a16:creationId xmlns:a16="http://schemas.microsoft.com/office/drawing/2014/main" id="{03582811-C11C-4009-AAA7-516FA109CB56}"/>
                </a:ext>
              </a:extLst>
            </p:cNvPr>
            <p:cNvGrpSpPr/>
            <p:nvPr/>
          </p:nvGrpSpPr>
          <p:grpSpPr>
            <a:xfrm>
              <a:off x="1403117" y="4057908"/>
              <a:ext cx="2044773" cy="546761"/>
              <a:chOff x="1456457" y="3950369"/>
              <a:chExt cx="2044773" cy="546761"/>
            </a:xfrm>
          </p:grpSpPr>
          <p:sp>
            <p:nvSpPr>
              <p:cNvPr id="93" name="Rectangle 92">
                <a:extLst>
                  <a:ext uri="{FF2B5EF4-FFF2-40B4-BE49-F238E27FC236}">
                    <a16:creationId xmlns:a16="http://schemas.microsoft.com/office/drawing/2014/main" id="{0059C239-B6A1-4F4C-9A2F-E3F10C5BEC9E}"/>
                  </a:ext>
                </a:extLst>
              </p:cNvPr>
              <p:cNvSpPr/>
              <p:nvPr/>
            </p:nvSpPr>
            <p:spPr>
              <a:xfrm>
                <a:off x="1505903" y="3950369"/>
                <a:ext cx="1945880" cy="544071"/>
              </a:xfrm>
              <a:prstGeom prst="rect">
                <a:avLst/>
              </a:prstGeom>
              <a:solidFill>
                <a:schemeClr val="bg1"/>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4" name="TextBox 93">
                <a:extLst>
                  <a:ext uri="{FF2B5EF4-FFF2-40B4-BE49-F238E27FC236}">
                    <a16:creationId xmlns:a16="http://schemas.microsoft.com/office/drawing/2014/main" id="{E40FD009-EF9D-48E8-A99C-47422E4374F0}"/>
                  </a:ext>
                </a:extLst>
              </p:cNvPr>
              <p:cNvSpPr txBox="1"/>
              <p:nvPr/>
            </p:nvSpPr>
            <p:spPr>
              <a:xfrm>
                <a:off x="1456457" y="4043910"/>
                <a:ext cx="2044773" cy="307777"/>
              </a:xfrm>
              <a:prstGeom prst="rect">
                <a:avLst/>
              </a:prstGeom>
              <a:noFill/>
            </p:spPr>
            <p:txBody>
              <a:bodyPr wrap="square" anchor="ctr">
                <a:spAutoFit/>
              </a:bodyPr>
              <a:lstStyle/>
              <a:p>
                <a:pPr algn="ctr"/>
                <a:r>
                  <a:rPr lang="en-US" sz="1400">
                    <a:solidFill>
                      <a:schemeClr val="bg1">
                        <a:lumMod val="50000"/>
                      </a:schemeClr>
                    </a:solidFill>
                  </a:rPr>
                  <a:t>Addition of polyA tail</a:t>
                </a:r>
              </a:p>
            </p:txBody>
          </p:sp>
          <p:sp>
            <p:nvSpPr>
              <p:cNvPr id="95" name="Rectangle 94">
                <a:extLst>
                  <a:ext uri="{FF2B5EF4-FFF2-40B4-BE49-F238E27FC236}">
                    <a16:creationId xmlns:a16="http://schemas.microsoft.com/office/drawing/2014/main" id="{E49F5BEA-1F9C-4306-86C1-60C99778F9C8}"/>
                  </a:ext>
                </a:extLst>
              </p:cNvPr>
              <p:cNvSpPr/>
              <p:nvPr/>
            </p:nvSpPr>
            <p:spPr>
              <a:xfrm>
                <a:off x="1505903" y="4446475"/>
                <a:ext cx="1945880" cy="50655"/>
              </a:xfrm>
              <a:prstGeom prst="rect">
                <a:avLst/>
              </a:prstGeom>
              <a:solidFill>
                <a:schemeClr val="accent3"/>
              </a:solid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96" name="Group 95">
              <a:extLst>
                <a:ext uri="{FF2B5EF4-FFF2-40B4-BE49-F238E27FC236}">
                  <a16:creationId xmlns:a16="http://schemas.microsoft.com/office/drawing/2014/main" id="{E98A8463-501B-4FF7-999A-73AF7144E9EF}"/>
                </a:ext>
              </a:extLst>
            </p:cNvPr>
            <p:cNvGrpSpPr/>
            <p:nvPr/>
          </p:nvGrpSpPr>
          <p:grpSpPr>
            <a:xfrm>
              <a:off x="1403117" y="3282900"/>
              <a:ext cx="2044773" cy="544071"/>
              <a:chOff x="1456457" y="3067528"/>
              <a:chExt cx="2044773" cy="544071"/>
            </a:xfrm>
          </p:grpSpPr>
          <p:sp>
            <p:nvSpPr>
              <p:cNvPr id="97" name="Rectangle 96">
                <a:extLst>
                  <a:ext uri="{FF2B5EF4-FFF2-40B4-BE49-F238E27FC236}">
                    <a16:creationId xmlns:a16="http://schemas.microsoft.com/office/drawing/2014/main" id="{77B6259D-F46D-4C8C-A5A0-C13CAF2B62F5}"/>
                  </a:ext>
                </a:extLst>
              </p:cNvPr>
              <p:cNvSpPr/>
              <p:nvPr/>
            </p:nvSpPr>
            <p:spPr>
              <a:xfrm>
                <a:off x="1505903" y="3067528"/>
                <a:ext cx="1945880" cy="544071"/>
              </a:xfrm>
              <a:prstGeom prst="rect">
                <a:avLst/>
              </a:prstGeom>
              <a:solidFill>
                <a:schemeClr val="bg1"/>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8" name="TextBox 97">
                <a:extLst>
                  <a:ext uri="{FF2B5EF4-FFF2-40B4-BE49-F238E27FC236}">
                    <a16:creationId xmlns:a16="http://schemas.microsoft.com/office/drawing/2014/main" id="{81E776E6-EB5B-4ECF-B193-EFC3ADEFB0D3}"/>
                  </a:ext>
                </a:extLst>
              </p:cNvPr>
              <p:cNvSpPr txBox="1"/>
              <p:nvPr/>
            </p:nvSpPr>
            <p:spPr>
              <a:xfrm>
                <a:off x="1456457" y="3168525"/>
                <a:ext cx="2044773" cy="307777"/>
              </a:xfrm>
              <a:prstGeom prst="rect">
                <a:avLst/>
              </a:prstGeom>
              <a:noFill/>
            </p:spPr>
            <p:txBody>
              <a:bodyPr wrap="square" anchor="ctr">
                <a:spAutoFit/>
              </a:bodyPr>
              <a:lstStyle/>
              <a:p>
                <a:pPr algn="ctr"/>
                <a:r>
                  <a:rPr lang="en-US" sz="1400">
                    <a:solidFill>
                      <a:schemeClr val="bg1">
                        <a:lumMod val="50000"/>
                      </a:schemeClr>
                    </a:solidFill>
                  </a:rPr>
                  <a:t>RNA cleanup</a:t>
                </a:r>
              </a:p>
            </p:txBody>
          </p:sp>
          <p:sp>
            <p:nvSpPr>
              <p:cNvPr id="99" name="Rectangle 98">
                <a:extLst>
                  <a:ext uri="{FF2B5EF4-FFF2-40B4-BE49-F238E27FC236}">
                    <a16:creationId xmlns:a16="http://schemas.microsoft.com/office/drawing/2014/main" id="{018A9634-4104-44B6-80B3-B4BAF17CC0DC}"/>
                  </a:ext>
                </a:extLst>
              </p:cNvPr>
              <p:cNvSpPr/>
              <p:nvPr/>
            </p:nvSpPr>
            <p:spPr>
              <a:xfrm>
                <a:off x="1505903" y="3560944"/>
                <a:ext cx="1945880" cy="50655"/>
              </a:xfrm>
              <a:prstGeom prst="rect">
                <a:avLst/>
              </a:prstGeom>
              <a:solidFill>
                <a:srgbClr val="80276C"/>
              </a:solidFill>
              <a:ln w="12700">
                <a:solidFill>
                  <a:srgbClr val="8027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104" name="Group 103">
              <a:extLst>
                <a:ext uri="{FF2B5EF4-FFF2-40B4-BE49-F238E27FC236}">
                  <a16:creationId xmlns:a16="http://schemas.microsoft.com/office/drawing/2014/main" id="{86A28446-900D-4DBA-8BE7-A0B185F6EF14}"/>
                </a:ext>
              </a:extLst>
            </p:cNvPr>
            <p:cNvGrpSpPr/>
            <p:nvPr/>
          </p:nvGrpSpPr>
          <p:grpSpPr>
            <a:xfrm>
              <a:off x="1451224" y="5625037"/>
              <a:ext cx="1947219" cy="544071"/>
              <a:chOff x="1504564" y="5404633"/>
              <a:chExt cx="1947219" cy="544071"/>
            </a:xfrm>
          </p:grpSpPr>
          <p:sp>
            <p:nvSpPr>
              <p:cNvPr id="105" name="Rectangle 104">
                <a:extLst>
                  <a:ext uri="{FF2B5EF4-FFF2-40B4-BE49-F238E27FC236}">
                    <a16:creationId xmlns:a16="http://schemas.microsoft.com/office/drawing/2014/main" id="{14EAFD9A-70F9-4C08-9292-C52D11D82BF8}"/>
                  </a:ext>
                </a:extLst>
              </p:cNvPr>
              <p:cNvSpPr/>
              <p:nvPr/>
            </p:nvSpPr>
            <p:spPr>
              <a:xfrm>
                <a:off x="1505903" y="5404633"/>
                <a:ext cx="1945880" cy="544071"/>
              </a:xfrm>
              <a:prstGeom prst="rect">
                <a:avLst/>
              </a:prstGeom>
              <a:solidFill>
                <a:srgbClr val="00426A"/>
              </a:solidFill>
              <a:ln w="12700">
                <a:solidFill>
                  <a:srgbClr val="0042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6" name="TextBox 105">
                <a:extLst>
                  <a:ext uri="{FF2B5EF4-FFF2-40B4-BE49-F238E27FC236}">
                    <a16:creationId xmlns:a16="http://schemas.microsoft.com/office/drawing/2014/main" id="{210F2D74-74A6-4DBD-881A-5B01DE269446}"/>
                  </a:ext>
                </a:extLst>
              </p:cNvPr>
              <p:cNvSpPr txBox="1"/>
              <p:nvPr/>
            </p:nvSpPr>
            <p:spPr>
              <a:xfrm>
                <a:off x="1504564" y="5520022"/>
                <a:ext cx="1946331" cy="307777"/>
              </a:xfrm>
              <a:prstGeom prst="rect">
                <a:avLst/>
              </a:prstGeom>
              <a:noFill/>
            </p:spPr>
            <p:txBody>
              <a:bodyPr wrap="square" anchor="ctr">
                <a:spAutoFit/>
              </a:bodyPr>
              <a:lstStyle/>
              <a:p>
                <a:pPr algn="ctr"/>
                <a:r>
                  <a:rPr lang="en-US" sz="1400" b="1">
                    <a:solidFill>
                      <a:schemeClr val="bg2"/>
                    </a:solidFill>
                  </a:rPr>
                  <a:t>Final product</a:t>
                </a:r>
              </a:p>
            </p:txBody>
          </p:sp>
        </p:grpSp>
        <p:grpSp>
          <p:nvGrpSpPr>
            <p:cNvPr id="108" name="Group 107">
              <a:extLst>
                <a:ext uri="{FF2B5EF4-FFF2-40B4-BE49-F238E27FC236}">
                  <a16:creationId xmlns:a16="http://schemas.microsoft.com/office/drawing/2014/main" id="{703FEC8A-AA00-40A7-94DF-5325AAA9A74E}"/>
                </a:ext>
              </a:extLst>
            </p:cNvPr>
            <p:cNvGrpSpPr/>
            <p:nvPr/>
          </p:nvGrpSpPr>
          <p:grpSpPr>
            <a:xfrm>
              <a:off x="496132" y="3741535"/>
              <a:ext cx="903876" cy="395656"/>
              <a:chOff x="496132" y="1946614"/>
              <a:chExt cx="903876" cy="395656"/>
            </a:xfrm>
          </p:grpSpPr>
          <p:sp>
            <p:nvSpPr>
              <p:cNvPr id="109" name="Arrow: Chevron 108">
                <a:extLst>
                  <a:ext uri="{FF2B5EF4-FFF2-40B4-BE49-F238E27FC236}">
                    <a16:creationId xmlns:a16="http://schemas.microsoft.com/office/drawing/2014/main" id="{2227F468-52D6-47FD-8A82-674AF25FD366}"/>
                  </a:ext>
                </a:extLst>
              </p:cNvPr>
              <p:cNvSpPr/>
              <p:nvPr/>
            </p:nvSpPr>
            <p:spPr>
              <a:xfrm>
                <a:off x="623707" y="1948571"/>
                <a:ext cx="699943" cy="391743"/>
              </a:xfrm>
              <a:prstGeom prst="chevron">
                <a:avLst>
                  <a:gd name="adj" fmla="val 21233"/>
                </a:avLst>
              </a:prstGeom>
              <a:solidFill>
                <a:schemeClr val="bg1"/>
              </a:solid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chemeClr val="tx1"/>
                  </a:solidFill>
                </a:endParaRPr>
              </a:p>
            </p:txBody>
          </p:sp>
          <p:sp>
            <p:nvSpPr>
              <p:cNvPr id="110" name="Arrow: Chevron 109">
                <a:extLst>
                  <a:ext uri="{FF2B5EF4-FFF2-40B4-BE49-F238E27FC236}">
                    <a16:creationId xmlns:a16="http://schemas.microsoft.com/office/drawing/2014/main" id="{545C06AD-CDA8-4A53-8C04-CCAC8AE0ACD5}"/>
                  </a:ext>
                </a:extLst>
              </p:cNvPr>
              <p:cNvSpPr/>
              <p:nvPr/>
            </p:nvSpPr>
            <p:spPr>
              <a:xfrm>
                <a:off x="496132" y="1946614"/>
                <a:ext cx="164704" cy="395656"/>
              </a:xfrm>
              <a:prstGeom prst="chevron">
                <a:avLst>
                  <a:gd name="adj" fmla="val 55842"/>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chemeClr val="tx1"/>
                  </a:solidFill>
                </a:endParaRPr>
              </a:p>
            </p:txBody>
          </p:sp>
          <p:sp>
            <p:nvSpPr>
              <p:cNvPr id="111" name="TextBox 110">
                <a:extLst>
                  <a:ext uri="{FF2B5EF4-FFF2-40B4-BE49-F238E27FC236}">
                    <a16:creationId xmlns:a16="http://schemas.microsoft.com/office/drawing/2014/main" id="{7DC21F18-2D15-4360-B9E6-D7751C71267B}"/>
                  </a:ext>
                </a:extLst>
              </p:cNvPr>
              <p:cNvSpPr txBox="1"/>
              <p:nvPr/>
            </p:nvSpPr>
            <p:spPr>
              <a:xfrm>
                <a:off x="700066" y="1990554"/>
                <a:ext cx="699942" cy="307777"/>
              </a:xfrm>
              <a:prstGeom prst="rect">
                <a:avLst/>
              </a:prstGeom>
              <a:noFill/>
            </p:spPr>
            <p:txBody>
              <a:bodyPr wrap="square" rtlCol="0">
                <a:spAutoFit/>
              </a:bodyPr>
              <a:lstStyle/>
              <a:p>
                <a:r>
                  <a:rPr lang="en-US" sz="1400" b="1">
                    <a:solidFill>
                      <a:schemeClr val="bg1">
                        <a:lumMod val="65000"/>
                      </a:schemeClr>
                    </a:solidFill>
                  </a:rPr>
                  <a:t>QC 2</a:t>
                </a:r>
                <a:endParaRPr lang="en-IN" sz="1400" b="1">
                  <a:solidFill>
                    <a:schemeClr val="bg1">
                      <a:lumMod val="65000"/>
                    </a:schemeClr>
                  </a:solidFill>
                </a:endParaRPr>
              </a:p>
            </p:txBody>
          </p:sp>
        </p:grpSp>
        <p:grpSp>
          <p:nvGrpSpPr>
            <p:cNvPr id="112" name="Group 111">
              <a:extLst>
                <a:ext uri="{FF2B5EF4-FFF2-40B4-BE49-F238E27FC236}">
                  <a16:creationId xmlns:a16="http://schemas.microsoft.com/office/drawing/2014/main" id="{491FBBF8-2FBA-48A4-889B-440E40A0B52D}"/>
                </a:ext>
              </a:extLst>
            </p:cNvPr>
            <p:cNvGrpSpPr/>
            <p:nvPr/>
          </p:nvGrpSpPr>
          <p:grpSpPr>
            <a:xfrm>
              <a:off x="496132" y="4528841"/>
              <a:ext cx="903876" cy="395656"/>
              <a:chOff x="496132" y="1946614"/>
              <a:chExt cx="903876" cy="395656"/>
            </a:xfrm>
          </p:grpSpPr>
          <p:sp>
            <p:nvSpPr>
              <p:cNvPr id="113" name="Arrow: Chevron 112">
                <a:extLst>
                  <a:ext uri="{FF2B5EF4-FFF2-40B4-BE49-F238E27FC236}">
                    <a16:creationId xmlns:a16="http://schemas.microsoft.com/office/drawing/2014/main" id="{FD607516-F81B-4BDB-BBA9-42C03DDB44AB}"/>
                  </a:ext>
                </a:extLst>
              </p:cNvPr>
              <p:cNvSpPr/>
              <p:nvPr/>
            </p:nvSpPr>
            <p:spPr>
              <a:xfrm>
                <a:off x="623707" y="1948571"/>
                <a:ext cx="699943" cy="391743"/>
              </a:xfrm>
              <a:prstGeom prst="chevron">
                <a:avLst>
                  <a:gd name="adj" fmla="val 21233"/>
                </a:avLst>
              </a:prstGeom>
              <a:solidFill>
                <a:schemeClr val="bg1"/>
              </a:solid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chemeClr val="tx1"/>
                  </a:solidFill>
                </a:endParaRPr>
              </a:p>
            </p:txBody>
          </p:sp>
          <p:sp>
            <p:nvSpPr>
              <p:cNvPr id="114" name="Arrow: Chevron 113">
                <a:extLst>
                  <a:ext uri="{FF2B5EF4-FFF2-40B4-BE49-F238E27FC236}">
                    <a16:creationId xmlns:a16="http://schemas.microsoft.com/office/drawing/2014/main" id="{1E765B2A-26EB-4D19-BC0E-10AF66CC87C3}"/>
                  </a:ext>
                </a:extLst>
              </p:cNvPr>
              <p:cNvSpPr/>
              <p:nvPr/>
            </p:nvSpPr>
            <p:spPr>
              <a:xfrm>
                <a:off x="496132" y="1946614"/>
                <a:ext cx="164704" cy="395656"/>
              </a:xfrm>
              <a:prstGeom prst="chevron">
                <a:avLst>
                  <a:gd name="adj" fmla="val 55842"/>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chemeClr val="tx1"/>
                  </a:solidFill>
                </a:endParaRPr>
              </a:p>
            </p:txBody>
          </p:sp>
          <p:sp>
            <p:nvSpPr>
              <p:cNvPr id="115" name="TextBox 114">
                <a:extLst>
                  <a:ext uri="{FF2B5EF4-FFF2-40B4-BE49-F238E27FC236}">
                    <a16:creationId xmlns:a16="http://schemas.microsoft.com/office/drawing/2014/main" id="{F71F0107-8E65-461E-8C22-9265D0046F92}"/>
                  </a:ext>
                </a:extLst>
              </p:cNvPr>
              <p:cNvSpPr txBox="1"/>
              <p:nvPr/>
            </p:nvSpPr>
            <p:spPr>
              <a:xfrm>
                <a:off x="700066" y="1990554"/>
                <a:ext cx="699942" cy="307777"/>
              </a:xfrm>
              <a:prstGeom prst="rect">
                <a:avLst/>
              </a:prstGeom>
              <a:noFill/>
            </p:spPr>
            <p:txBody>
              <a:bodyPr wrap="square" rtlCol="0">
                <a:spAutoFit/>
              </a:bodyPr>
              <a:lstStyle/>
              <a:p>
                <a:r>
                  <a:rPr lang="en-US" sz="1400" b="1">
                    <a:solidFill>
                      <a:schemeClr val="bg1">
                        <a:lumMod val="65000"/>
                      </a:schemeClr>
                    </a:solidFill>
                  </a:rPr>
                  <a:t>QC 3</a:t>
                </a:r>
                <a:endParaRPr lang="en-IN" sz="1400" b="1">
                  <a:solidFill>
                    <a:schemeClr val="bg1">
                      <a:lumMod val="65000"/>
                    </a:schemeClr>
                  </a:solidFill>
                </a:endParaRPr>
              </a:p>
            </p:txBody>
          </p:sp>
        </p:grpSp>
        <p:grpSp>
          <p:nvGrpSpPr>
            <p:cNvPr id="116" name="Group 115">
              <a:extLst>
                <a:ext uri="{FF2B5EF4-FFF2-40B4-BE49-F238E27FC236}">
                  <a16:creationId xmlns:a16="http://schemas.microsoft.com/office/drawing/2014/main" id="{EB899C6F-F904-46E1-887B-BE0ADFC05528}"/>
                </a:ext>
              </a:extLst>
            </p:cNvPr>
            <p:cNvGrpSpPr/>
            <p:nvPr/>
          </p:nvGrpSpPr>
          <p:grpSpPr>
            <a:xfrm>
              <a:off x="496132" y="5670394"/>
              <a:ext cx="903876" cy="395656"/>
              <a:chOff x="496132" y="1946614"/>
              <a:chExt cx="903876" cy="395656"/>
            </a:xfrm>
          </p:grpSpPr>
          <p:sp>
            <p:nvSpPr>
              <p:cNvPr id="117" name="Arrow: Chevron 116">
                <a:extLst>
                  <a:ext uri="{FF2B5EF4-FFF2-40B4-BE49-F238E27FC236}">
                    <a16:creationId xmlns:a16="http://schemas.microsoft.com/office/drawing/2014/main" id="{603C339B-7890-46DB-A58E-CA8513561201}"/>
                  </a:ext>
                </a:extLst>
              </p:cNvPr>
              <p:cNvSpPr/>
              <p:nvPr/>
            </p:nvSpPr>
            <p:spPr>
              <a:xfrm>
                <a:off x="623707" y="1948571"/>
                <a:ext cx="699943" cy="391743"/>
              </a:xfrm>
              <a:prstGeom prst="chevron">
                <a:avLst>
                  <a:gd name="adj" fmla="val 21233"/>
                </a:avLst>
              </a:prstGeom>
              <a:solidFill>
                <a:schemeClr val="bg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chemeClr val="tx1"/>
                  </a:solidFill>
                </a:endParaRPr>
              </a:p>
            </p:txBody>
          </p:sp>
          <p:sp>
            <p:nvSpPr>
              <p:cNvPr id="118" name="Arrow: Chevron 117">
                <a:extLst>
                  <a:ext uri="{FF2B5EF4-FFF2-40B4-BE49-F238E27FC236}">
                    <a16:creationId xmlns:a16="http://schemas.microsoft.com/office/drawing/2014/main" id="{229E7F8D-019F-4E06-8362-F064A99F8270}"/>
                  </a:ext>
                </a:extLst>
              </p:cNvPr>
              <p:cNvSpPr/>
              <p:nvPr/>
            </p:nvSpPr>
            <p:spPr>
              <a:xfrm>
                <a:off x="496132" y="1946614"/>
                <a:ext cx="164704" cy="395656"/>
              </a:xfrm>
              <a:prstGeom prst="chevron">
                <a:avLst>
                  <a:gd name="adj" fmla="val 55842"/>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chemeClr val="tx1"/>
                  </a:solidFill>
                </a:endParaRPr>
              </a:p>
            </p:txBody>
          </p:sp>
          <p:sp>
            <p:nvSpPr>
              <p:cNvPr id="119" name="TextBox 118">
                <a:extLst>
                  <a:ext uri="{FF2B5EF4-FFF2-40B4-BE49-F238E27FC236}">
                    <a16:creationId xmlns:a16="http://schemas.microsoft.com/office/drawing/2014/main" id="{F7B588D9-78C1-4F85-807F-9583B89217AC}"/>
                  </a:ext>
                </a:extLst>
              </p:cNvPr>
              <p:cNvSpPr txBox="1"/>
              <p:nvPr/>
            </p:nvSpPr>
            <p:spPr>
              <a:xfrm>
                <a:off x="700066" y="1990554"/>
                <a:ext cx="699942" cy="307777"/>
              </a:xfrm>
              <a:prstGeom prst="rect">
                <a:avLst/>
              </a:prstGeom>
              <a:noFill/>
            </p:spPr>
            <p:txBody>
              <a:bodyPr wrap="square" rtlCol="0">
                <a:spAutoFit/>
              </a:bodyPr>
              <a:lstStyle/>
              <a:p>
                <a:r>
                  <a:rPr lang="en-US" sz="1400" b="1">
                    <a:solidFill>
                      <a:schemeClr val="accent1"/>
                    </a:solidFill>
                  </a:rPr>
                  <a:t>QC 4</a:t>
                </a:r>
                <a:endParaRPr lang="en-IN" sz="1400" b="1">
                  <a:solidFill>
                    <a:schemeClr val="accent1"/>
                  </a:solidFill>
                </a:endParaRPr>
              </a:p>
            </p:txBody>
          </p:sp>
        </p:grpSp>
        <p:grpSp>
          <p:nvGrpSpPr>
            <p:cNvPr id="120" name="Graphic 11">
              <a:extLst>
                <a:ext uri="{FF2B5EF4-FFF2-40B4-BE49-F238E27FC236}">
                  <a16:creationId xmlns:a16="http://schemas.microsoft.com/office/drawing/2014/main" id="{0D95F19A-98B6-46FF-8F6F-2638EF014F19}"/>
                </a:ext>
              </a:extLst>
            </p:cNvPr>
            <p:cNvGrpSpPr/>
            <p:nvPr/>
          </p:nvGrpSpPr>
          <p:grpSpPr>
            <a:xfrm>
              <a:off x="3447889" y="2745737"/>
              <a:ext cx="384381" cy="812219"/>
              <a:chOff x="3501229" y="2550574"/>
              <a:chExt cx="461263" cy="974675"/>
            </a:xfrm>
          </p:grpSpPr>
          <p:sp>
            <p:nvSpPr>
              <p:cNvPr id="121" name="Freeform: Shape 120">
                <a:extLst>
                  <a:ext uri="{FF2B5EF4-FFF2-40B4-BE49-F238E27FC236}">
                    <a16:creationId xmlns:a16="http://schemas.microsoft.com/office/drawing/2014/main" id="{11261F28-F4D6-4FF3-93D0-8B894355DDBB}"/>
                  </a:ext>
                </a:extLst>
              </p:cNvPr>
              <p:cNvSpPr/>
              <p:nvPr/>
            </p:nvSpPr>
            <p:spPr>
              <a:xfrm>
                <a:off x="3501229" y="2612775"/>
                <a:ext cx="461263" cy="912474"/>
              </a:xfrm>
              <a:custGeom>
                <a:avLst/>
                <a:gdLst>
                  <a:gd name="connsiteX0" fmla="*/ 96130 w 461263"/>
                  <a:gd name="connsiteY0" fmla="*/ 0 h 912474"/>
                  <a:gd name="connsiteX1" fmla="*/ 461264 w 461263"/>
                  <a:gd name="connsiteY1" fmla="*/ 451211 h 912474"/>
                  <a:gd name="connsiteX2" fmla="*/ 0 w 461263"/>
                  <a:gd name="connsiteY2" fmla="*/ 912475 h 912474"/>
                </a:gdLst>
                <a:ahLst/>
                <a:cxnLst>
                  <a:cxn ang="0">
                    <a:pos x="connsiteX0" y="connsiteY0"/>
                  </a:cxn>
                  <a:cxn ang="0">
                    <a:pos x="connsiteX1" y="connsiteY1"/>
                  </a:cxn>
                  <a:cxn ang="0">
                    <a:pos x="connsiteX2" y="connsiteY2"/>
                  </a:cxn>
                </a:cxnLst>
                <a:rect l="l" t="t" r="r" b="b"/>
                <a:pathLst>
                  <a:path w="461263" h="912474">
                    <a:moveTo>
                      <a:pt x="96130" y="0"/>
                    </a:moveTo>
                    <a:cubicBezTo>
                      <a:pt x="304727" y="44250"/>
                      <a:pt x="461264" y="229420"/>
                      <a:pt x="461264" y="451211"/>
                    </a:cubicBezTo>
                    <a:cubicBezTo>
                      <a:pt x="461264" y="705943"/>
                      <a:pt x="254732" y="912475"/>
                      <a:pt x="0" y="912475"/>
                    </a:cubicBezTo>
                  </a:path>
                </a:pathLst>
              </a:custGeom>
              <a:noFill/>
              <a:ln w="13463" cap="flat">
                <a:solidFill>
                  <a:schemeClr val="bg1">
                    <a:lumMod val="75000"/>
                  </a:schemeClr>
                </a:solidFill>
                <a:prstDash val="solid"/>
                <a:miter/>
              </a:ln>
            </p:spPr>
            <p:txBody>
              <a:bodyPr rtlCol="0" anchor="ctr"/>
              <a:lstStyle/>
              <a:p>
                <a:endParaRPr lang="en-IN"/>
              </a:p>
            </p:txBody>
          </p:sp>
          <p:sp>
            <p:nvSpPr>
              <p:cNvPr id="122" name="Freeform: Shape 121">
                <a:extLst>
                  <a:ext uri="{FF2B5EF4-FFF2-40B4-BE49-F238E27FC236}">
                    <a16:creationId xmlns:a16="http://schemas.microsoft.com/office/drawing/2014/main" id="{47B2AA38-B859-4318-8FD0-A9174BB529E6}"/>
                  </a:ext>
                </a:extLst>
              </p:cNvPr>
              <p:cNvSpPr>
                <a:spLocks noChangeAspect="1"/>
              </p:cNvSpPr>
              <p:nvPr/>
            </p:nvSpPr>
            <p:spPr>
              <a:xfrm>
                <a:off x="3501230" y="2550574"/>
                <a:ext cx="116972" cy="125972"/>
              </a:xfrm>
              <a:custGeom>
                <a:avLst/>
                <a:gdLst>
                  <a:gd name="connsiteX0" fmla="*/ 106991 w 123685"/>
                  <a:gd name="connsiteY0" fmla="*/ 133200 h 133200"/>
                  <a:gd name="connsiteX1" fmla="*/ 0 w 123685"/>
                  <a:gd name="connsiteY1" fmla="*/ 52149 h 133200"/>
                  <a:gd name="connsiteX2" fmla="*/ 123686 w 123685"/>
                  <a:gd name="connsiteY2" fmla="*/ 0 h 133200"/>
                </a:gdLst>
                <a:ahLst/>
                <a:cxnLst>
                  <a:cxn ang="0">
                    <a:pos x="connsiteX0" y="connsiteY0"/>
                  </a:cxn>
                  <a:cxn ang="0">
                    <a:pos x="connsiteX1" y="connsiteY1"/>
                  </a:cxn>
                  <a:cxn ang="0">
                    <a:pos x="connsiteX2" y="connsiteY2"/>
                  </a:cxn>
                </a:cxnLst>
                <a:rect l="l" t="t" r="r" b="b"/>
                <a:pathLst>
                  <a:path w="123685" h="133200">
                    <a:moveTo>
                      <a:pt x="106991" y="133200"/>
                    </a:moveTo>
                    <a:lnTo>
                      <a:pt x="0" y="52149"/>
                    </a:lnTo>
                    <a:lnTo>
                      <a:pt x="123686" y="0"/>
                    </a:lnTo>
                    <a:close/>
                  </a:path>
                </a:pathLst>
              </a:custGeom>
              <a:solidFill>
                <a:schemeClr val="bg1">
                  <a:lumMod val="75000"/>
                </a:schemeClr>
              </a:solidFill>
              <a:ln w="8975" cap="flat">
                <a:noFill/>
                <a:prstDash val="solid"/>
                <a:miter/>
              </a:ln>
            </p:spPr>
            <p:txBody>
              <a:bodyPr rtlCol="0" anchor="ctr"/>
              <a:lstStyle/>
              <a:p>
                <a:endParaRPr lang="en-IN"/>
              </a:p>
            </p:txBody>
          </p:sp>
        </p:grpSp>
        <p:grpSp>
          <p:nvGrpSpPr>
            <p:cNvPr id="123" name="Graphic 11">
              <a:extLst>
                <a:ext uri="{FF2B5EF4-FFF2-40B4-BE49-F238E27FC236}">
                  <a16:creationId xmlns:a16="http://schemas.microsoft.com/office/drawing/2014/main" id="{5347FABE-A0A7-43B8-AC74-8D0E41280019}"/>
                </a:ext>
              </a:extLst>
            </p:cNvPr>
            <p:cNvGrpSpPr/>
            <p:nvPr/>
          </p:nvGrpSpPr>
          <p:grpSpPr>
            <a:xfrm>
              <a:off x="3447889" y="4085846"/>
              <a:ext cx="227175" cy="490884"/>
              <a:chOff x="3501229" y="4167645"/>
              <a:chExt cx="227175" cy="490884"/>
            </a:xfrm>
          </p:grpSpPr>
          <p:sp>
            <p:nvSpPr>
              <p:cNvPr id="124" name="Freeform: Shape 123">
                <a:extLst>
                  <a:ext uri="{FF2B5EF4-FFF2-40B4-BE49-F238E27FC236}">
                    <a16:creationId xmlns:a16="http://schemas.microsoft.com/office/drawing/2014/main" id="{5C71814A-9195-49A4-9551-899014B2E390}"/>
                  </a:ext>
                </a:extLst>
              </p:cNvPr>
              <p:cNvSpPr/>
              <p:nvPr/>
            </p:nvSpPr>
            <p:spPr>
              <a:xfrm>
                <a:off x="3501318" y="4224821"/>
                <a:ext cx="227086" cy="433708"/>
              </a:xfrm>
              <a:custGeom>
                <a:avLst/>
                <a:gdLst>
                  <a:gd name="connsiteX0" fmla="*/ 94425 w 227086"/>
                  <a:gd name="connsiteY0" fmla="*/ 0 h 433708"/>
                  <a:gd name="connsiteX1" fmla="*/ 227086 w 227086"/>
                  <a:gd name="connsiteY1" fmla="*/ 206622 h 433708"/>
                  <a:gd name="connsiteX2" fmla="*/ 0 w 227086"/>
                  <a:gd name="connsiteY2" fmla="*/ 433708 h 433708"/>
                </a:gdLst>
                <a:ahLst/>
                <a:cxnLst>
                  <a:cxn ang="0">
                    <a:pos x="connsiteX0" y="connsiteY0"/>
                  </a:cxn>
                  <a:cxn ang="0">
                    <a:pos x="connsiteX1" y="connsiteY1"/>
                  </a:cxn>
                  <a:cxn ang="0">
                    <a:pos x="connsiteX2" y="connsiteY2"/>
                  </a:cxn>
                </a:cxnLst>
                <a:rect l="l" t="t" r="r" b="b"/>
                <a:pathLst>
                  <a:path w="227086" h="433708">
                    <a:moveTo>
                      <a:pt x="94425" y="0"/>
                    </a:moveTo>
                    <a:cubicBezTo>
                      <a:pt x="172693" y="35903"/>
                      <a:pt x="227086" y="114890"/>
                      <a:pt x="227086" y="206622"/>
                    </a:cubicBezTo>
                    <a:cubicBezTo>
                      <a:pt x="227086" y="332103"/>
                      <a:pt x="125391" y="433708"/>
                      <a:pt x="0" y="433708"/>
                    </a:cubicBezTo>
                  </a:path>
                </a:pathLst>
              </a:custGeom>
              <a:noFill/>
              <a:ln w="13463" cap="flat">
                <a:solidFill>
                  <a:schemeClr val="bg1">
                    <a:lumMod val="75000"/>
                  </a:schemeClr>
                </a:solidFill>
                <a:prstDash val="solid"/>
                <a:miter/>
              </a:ln>
            </p:spPr>
            <p:txBody>
              <a:bodyPr rtlCol="0" anchor="ctr"/>
              <a:lstStyle/>
              <a:p>
                <a:endParaRPr lang="en-IN"/>
              </a:p>
            </p:txBody>
          </p:sp>
          <p:sp>
            <p:nvSpPr>
              <p:cNvPr id="125" name="Freeform: Shape 124">
                <a:extLst>
                  <a:ext uri="{FF2B5EF4-FFF2-40B4-BE49-F238E27FC236}">
                    <a16:creationId xmlns:a16="http://schemas.microsoft.com/office/drawing/2014/main" id="{6B8EC33C-CB64-45AE-9B05-5C40068956A6}"/>
                  </a:ext>
                </a:extLst>
              </p:cNvPr>
              <p:cNvSpPr>
                <a:spLocks noChangeAspect="1"/>
              </p:cNvSpPr>
              <p:nvPr/>
            </p:nvSpPr>
            <p:spPr>
              <a:xfrm>
                <a:off x="3501229" y="4167645"/>
                <a:ext cx="110754" cy="111600"/>
              </a:xfrm>
              <a:custGeom>
                <a:avLst/>
                <a:gdLst>
                  <a:gd name="connsiteX0" fmla="*/ 96310 w 129161"/>
                  <a:gd name="connsiteY0" fmla="*/ 130148 h 130148"/>
                  <a:gd name="connsiteX1" fmla="*/ 0 w 129161"/>
                  <a:gd name="connsiteY1" fmla="*/ 36621 h 130148"/>
                  <a:gd name="connsiteX2" fmla="*/ 129161 w 129161"/>
                  <a:gd name="connsiteY2" fmla="*/ 0 h 130148"/>
                </a:gdLst>
                <a:ahLst/>
                <a:cxnLst>
                  <a:cxn ang="0">
                    <a:pos x="connsiteX0" y="connsiteY0"/>
                  </a:cxn>
                  <a:cxn ang="0">
                    <a:pos x="connsiteX1" y="connsiteY1"/>
                  </a:cxn>
                  <a:cxn ang="0">
                    <a:pos x="connsiteX2" y="connsiteY2"/>
                  </a:cxn>
                </a:cxnLst>
                <a:rect l="l" t="t" r="r" b="b"/>
                <a:pathLst>
                  <a:path w="129161" h="130148">
                    <a:moveTo>
                      <a:pt x="96310" y="130148"/>
                    </a:moveTo>
                    <a:lnTo>
                      <a:pt x="0" y="36621"/>
                    </a:lnTo>
                    <a:lnTo>
                      <a:pt x="129161" y="0"/>
                    </a:lnTo>
                    <a:close/>
                  </a:path>
                </a:pathLst>
              </a:custGeom>
              <a:solidFill>
                <a:schemeClr val="bg1">
                  <a:lumMod val="75000"/>
                </a:schemeClr>
              </a:solidFill>
              <a:ln w="8975" cap="flat">
                <a:noFill/>
                <a:prstDash val="solid"/>
                <a:miter/>
              </a:ln>
            </p:spPr>
            <p:txBody>
              <a:bodyPr rtlCol="0" anchor="ctr"/>
              <a:lstStyle/>
              <a:p>
                <a:endParaRPr lang="en-IN"/>
              </a:p>
            </p:txBody>
          </p:sp>
        </p:grpSp>
        <p:grpSp>
          <p:nvGrpSpPr>
            <p:cNvPr id="126" name="Graphic 11">
              <a:extLst>
                <a:ext uri="{FF2B5EF4-FFF2-40B4-BE49-F238E27FC236}">
                  <a16:creationId xmlns:a16="http://schemas.microsoft.com/office/drawing/2014/main" id="{7DA5CAC8-6946-4167-9393-73F9076E3809}"/>
                </a:ext>
              </a:extLst>
            </p:cNvPr>
            <p:cNvGrpSpPr/>
            <p:nvPr/>
          </p:nvGrpSpPr>
          <p:grpSpPr>
            <a:xfrm>
              <a:off x="3447889" y="4869413"/>
              <a:ext cx="227175" cy="490883"/>
              <a:chOff x="3501229" y="5024650"/>
              <a:chExt cx="227175" cy="490883"/>
            </a:xfrm>
          </p:grpSpPr>
          <p:sp>
            <p:nvSpPr>
              <p:cNvPr id="127" name="Freeform: Shape 126">
                <a:extLst>
                  <a:ext uri="{FF2B5EF4-FFF2-40B4-BE49-F238E27FC236}">
                    <a16:creationId xmlns:a16="http://schemas.microsoft.com/office/drawing/2014/main" id="{2CAC9D8D-7782-4894-AF9D-53FF59D2B100}"/>
                  </a:ext>
                </a:extLst>
              </p:cNvPr>
              <p:cNvSpPr/>
              <p:nvPr/>
            </p:nvSpPr>
            <p:spPr>
              <a:xfrm>
                <a:off x="3501318" y="5081825"/>
                <a:ext cx="227086" cy="433708"/>
              </a:xfrm>
              <a:custGeom>
                <a:avLst/>
                <a:gdLst>
                  <a:gd name="connsiteX0" fmla="*/ 94425 w 227086"/>
                  <a:gd name="connsiteY0" fmla="*/ 0 h 433708"/>
                  <a:gd name="connsiteX1" fmla="*/ 227086 w 227086"/>
                  <a:gd name="connsiteY1" fmla="*/ 206622 h 433708"/>
                  <a:gd name="connsiteX2" fmla="*/ 0 w 227086"/>
                  <a:gd name="connsiteY2" fmla="*/ 433708 h 433708"/>
                </a:gdLst>
                <a:ahLst/>
                <a:cxnLst>
                  <a:cxn ang="0">
                    <a:pos x="connsiteX0" y="connsiteY0"/>
                  </a:cxn>
                  <a:cxn ang="0">
                    <a:pos x="connsiteX1" y="connsiteY1"/>
                  </a:cxn>
                  <a:cxn ang="0">
                    <a:pos x="connsiteX2" y="connsiteY2"/>
                  </a:cxn>
                </a:cxnLst>
                <a:rect l="l" t="t" r="r" b="b"/>
                <a:pathLst>
                  <a:path w="227086" h="433708">
                    <a:moveTo>
                      <a:pt x="94425" y="0"/>
                    </a:moveTo>
                    <a:cubicBezTo>
                      <a:pt x="172693" y="35903"/>
                      <a:pt x="227086" y="114890"/>
                      <a:pt x="227086" y="206622"/>
                    </a:cubicBezTo>
                    <a:cubicBezTo>
                      <a:pt x="227086" y="332103"/>
                      <a:pt x="125391" y="433708"/>
                      <a:pt x="0" y="433708"/>
                    </a:cubicBezTo>
                  </a:path>
                </a:pathLst>
              </a:custGeom>
              <a:noFill/>
              <a:ln w="13463" cap="flat">
                <a:solidFill>
                  <a:srgbClr val="0085D5"/>
                </a:solidFill>
                <a:prstDash val="solid"/>
                <a:miter/>
              </a:ln>
            </p:spPr>
            <p:txBody>
              <a:bodyPr rtlCol="0" anchor="ctr"/>
              <a:lstStyle/>
              <a:p>
                <a:endParaRPr lang="en-IN"/>
              </a:p>
            </p:txBody>
          </p:sp>
          <p:sp>
            <p:nvSpPr>
              <p:cNvPr id="128" name="Freeform: Shape 127">
                <a:extLst>
                  <a:ext uri="{FF2B5EF4-FFF2-40B4-BE49-F238E27FC236}">
                    <a16:creationId xmlns:a16="http://schemas.microsoft.com/office/drawing/2014/main" id="{4EA438F0-4209-40B9-9AA2-87CC4C572220}"/>
                  </a:ext>
                </a:extLst>
              </p:cNvPr>
              <p:cNvSpPr>
                <a:spLocks noChangeAspect="1"/>
              </p:cNvSpPr>
              <p:nvPr/>
            </p:nvSpPr>
            <p:spPr>
              <a:xfrm>
                <a:off x="3501229" y="5024650"/>
                <a:ext cx="110754" cy="111600"/>
              </a:xfrm>
              <a:custGeom>
                <a:avLst/>
                <a:gdLst>
                  <a:gd name="connsiteX0" fmla="*/ 96310 w 129161"/>
                  <a:gd name="connsiteY0" fmla="*/ 130148 h 130148"/>
                  <a:gd name="connsiteX1" fmla="*/ 0 w 129161"/>
                  <a:gd name="connsiteY1" fmla="*/ 36621 h 130148"/>
                  <a:gd name="connsiteX2" fmla="*/ 129161 w 129161"/>
                  <a:gd name="connsiteY2" fmla="*/ 0 h 130148"/>
                </a:gdLst>
                <a:ahLst/>
                <a:cxnLst>
                  <a:cxn ang="0">
                    <a:pos x="connsiteX0" y="connsiteY0"/>
                  </a:cxn>
                  <a:cxn ang="0">
                    <a:pos x="connsiteX1" y="connsiteY1"/>
                  </a:cxn>
                  <a:cxn ang="0">
                    <a:pos x="connsiteX2" y="connsiteY2"/>
                  </a:cxn>
                </a:cxnLst>
                <a:rect l="l" t="t" r="r" b="b"/>
                <a:pathLst>
                  <a:path w="129161" h="130148">
                    <a:moveTo>
                      <a:pt x="96310" y="130148"/>
                    </a:moveTo>
                    <a:lnTo>
                      <a:pt x="0" y="36621"/>
                    </a:lnTo>
                    <a:lnTo>
                      <a:pt x="129161" y="0"/>
                    </a:lnTo>
                    <a:close/>
                  </a:path>
                </a:pathLst>
              </a:custGeom>
              <a:solidFill>
                <a:schemeClr val="accent1"/>
              </a:solidFill>
              <a:ln w="8975" cap="flat">
                <a:noFill/>
                <a:prstDash val="solid"/>
                <a:miter/>
              </a:ln>
            </p:spPr>
            <p:txBody>
              <a:bodyPr rtlCol="0" anchor="ctr"/>
              <a:lstStyle/>
              <a:p>
                <a:endParaRPr lang="en-IN"/>
              </a:p>
            </p:txBody>
          </p:sp>
        </p:grpSp>
        <p:grpSp>
          <p:nvGrpSpPr>
            <p:cNvPr id="155" name="Group 154">
              <a:extLst>
                <a:ext uri="{FF2B5EF4-FFF2-40B4-BE49-F238E27FC236}">
                  <a16:creationId xmlns:a16="http://schemas.microsoft.com/office/drawing/2014/main" id="{59E352B2-22F9-46C4-ABF5-F80098FCB2EC}"/>
                </a:ext>
              </a:extLst>
            </p:cNvPr>
            <p:cNvGrpSpPr/>
            <p:nvPr/>
          </p:nvGrpSpPr>
          <p:grpSpPr>
            <a:xfrm>
              <a:off x="1403117" y="4850031"/>
              <a:ext cx="2044773" cy="544071"/>
              <a:chOff x="1456457" y="4787711"/>
              <a:chExt cx="2044773" cy="544071"/>
            </a:xfrm>
          </p:grpSpPr>
          <p:sp>
            <p:nvSpPr>
              <p:cNvPr id="156" name="Rectangle 155">
                <a:extLst>
                  <a:ext uri="{FF2B5EF4-FFF2-40B4-BE49-F238E27FC236}">
                    <a16:creationId xmlns:a16="http://schemas.microsoft.com/office/drawing/2014/main" id="{DE65BB1E-7121-41F5-B20E-44A7B55EA758}"/>
                  </a:ext>
                </a:extLst>
              </p:cNvPr>
              <p:cNvSpPr/>
              <p:nvPr/>
            </p:nvSpPr>
            <p:spPr>
              <a:xfrm>
                <a:off x="1505903" y="4787711"/>
                <a:ext cx="1945880" cy="544071"/>
              </a:xfrm>
              <a:prstGeom prst="rect">
                <a:avLst/>
              </a:prstGeom>
              <a:solidFill>
                <a:srgbClr val="00BAB3"/>
              </a:solidFill>
              <a:ln w="12700">
                <a:solidFill>
                  <a:srgbClr val="00BA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57" name="TextBox 156">
                <a:extLst>
                  <a:ext uri="{FF2B5EF4-FFF2-40B4-BE49-F238E27FC236}">
                    <a16:creationId xmlns:a16="http://schemas.microsoft.com/office/drawing/2014/main" id="{B7364A87-7015-4A44-A21C-E6ADDB057E92}"/>
                  </a:ext>
                </a:extLst>
              </p:cNvPr>
              <p:cNvSpPr txBox="1"/>
              <p:nvPr/>
            </p:nvSpPr>
            <p:spPr>
              <a:xfrm>
                <a:off x="1456457" y="4794991"/>
                <a:ext cx="2044773" cy="523220"/>
              </a:xfrm>
              <a:prstGeom prst="rect">
                <a:avLst/>
              </a:prstGeom>
              <a:noFill/>
            </p:spPr>
            <p:txBody>
              <a:bodyPr wrap="square" anchor="ctr">
                <a:spAutoFit/>
              </a:bodyPr>
              <a:lstStyle/>
              <a:p>
                <a:pPr algn="ctr"/>
                <a:r>
                  <a:rPr lang="en-US" sz="1400" b="1">
                    <a:solidFill>
                      <a:schemeClr val="bg1"/>
                    </a:solidFill>
                  </a:rPr>
                  <a:t>Formulation of RNA delivery system</a:t>
                </a:r>
              </a:p>
            </p:txBody>
          </p:sp>
        </p:grpSp>
      </p:grpSp>
      <p:sp>
        <p:nvSpPr>
          <p:cNvPr id="68" name="TextBox 67">
            <a:extLst>
              <a:ext uri="{FF2B5EF4-FFF2-40B4-BE49-F238E27FC236}">
                <a16:creationId xmlns:a16="http://schemas.microsoft.com/office/drawing/2014/main" id="{FD235C31-166C-4A4F-B57A-E31836804848}"/>
              </a:ext>
            </a:extLst>
          </p:cNvPr>
          <p:cNvSpPr txBox="1"/>
          <p:nvPr/>
        </p:nvSpPr>
        <p:spPr>
          <a:xfrm>
            <a:off x="400588" y="1291392"/>
            <a:ext cx="2997855" cy="338554"/>
          </a:xfrm>
          <a:prstGeom prst="rect">
            <a:avLst/>
          </a:prstGeom>
          <a:noFill/>
        </p:spPr>
        <p:txBody>
          <a:bodyPr wrap="square">
            <a:spAutoFit/>
          </a:bodyPr>
          <a:lstStyle/>
          <a:p>
            <a:r>
              <a:rPr lang="en-US" sz="1600"/>
              <a:t>Process optimization</a:t>
            </a:r>
          </a:p>
        </p:txBody>
      </p:sp>
      <p:pic>
        <p:nvPicPr>
          <p:cNvPr id="69" name="Graphic 68" descr="Return with solid fill">
            <a:hlinkClick r:id="rId3" action="ppaction://hlinksldjump"/>
            <a:extLst>
              <a:ext uri="{FF2B5EF4-FFF2-40B4-BE49-F238E27FC236}">
                <a16:creationId xmlns:a16="http://schemas.microsoft.com/office/drawing/2014/main" id="{286FADDA-9555-4A7C-9887-671A7B9D2BE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565080" y="102018"/>
            <a:ext cx="426302" cy="426302"/>
          </a:xfrm>
          <a:prstGeom prst="rect">
            <a:avLst/>
          </a:prstGeom>
        </p:spPr>
      </p:pic>
    </p:spTree>
    <p:extLst>
      <p:ext uri="{BB962C8B-B14F-4D97-AF65-F5344CB8AC3E}">
        <p14:creationId xmlns:p14="http://schemas.microsoft.com/office/powerpoint/2010/main" val="6750511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B2727272-EF60-4A2D-8FAF-DE74351D44B4}"/>
              </a:ext>
            </a:extLst>
          </p:cNvPr>
          <p:cNvSpPr>
            <a:spLocks noGrp="1"/>
          </p:cNvSpPr>
          <p:nvPr>
            <p:ph type="sldNum" sz="quarter" idx="12"/>
          </p:nvPr>
        </p:nvSpPr>
        <p:spPr>
          <a:xfrm>
            <a:off x="502920" y="6618478"/>
            <a:ext cx="530352" cy="118872"/>
          </a:xfrm>
        </p:spPr>
        <p:txBody>
          <a:bodyPr/>
          <a:lstStyle/>
          <a:p>
            <a:fld id="{CBD803B2-A378-42BD-B5EC-F7748F169FE0}" type="slidenum">
              <a:rPr lang="en-US" smtClean="0"/>
              <a:pPr/>
              <a:t>12</a:t>
            </a:fld>
            <a:endParaRPr lang="en-US"/>
          </a:p>
        </p:txBody>
      </p:sp>
      <p:sp>
        <p:nvSpPr>
          <p:cNvPr id="4" name="Date Placeholder 3">
            <a:extLst>
              <a:ext uri="{FF2B5EF4-FFF2-40B4-BE49-F238E27FC236}">
                <a16:creationId xmlns:a16="http://schemas.microsoft.com/office/drawing/2014/main" id="{2A93DEC7-2ACF-4160-BEAA-030B61989FF9}"/>
              </a:ext>
            </a:extLst>
          </p:cNvPr>
          <p:cNvSpPr>
            <a:spLocks noGrp="1"/>
          </p:cNvSpPr>
          <p:nvPr>
            <p:ph type="dt" sz="half" idx="10"/>
          </p:nvPr>
        </p:nvSpPr>
        <p:spPr>
          <a:xfrm>
            <a:off x="1097280" y="6618478"/>
            <a:ext cx="1060704" cy="118872"/>
          </a:xfrm>
        </p:spPr>
        <p:txBody>
          <a:bodyPr/>
          <a:lstStyle/>
          <a:p>
            <a:fld id="{58D4BCF2-6B15-49C9-9E5F-0DE2EABFA288}" type="datetime4">
              <a:rPr lang="en-US" smtClean="0"/>
              <a:t>July 11, 2022</a:t>
            </a:fld>
            <a:endParaRPr lang="en-US"/>
          </a:p>
        </p:txBody>
      </p:sp>
      <p:sp>
        <p:nvSpPr>
          <p:cNvPr id="6" name="Footer Placeholder 5">
            <a:extLst>
              <a:ext uri="{FF2B5EF4-FFF2-40B4-BE49-F238E27FC236}">
                <a16:creationId xmlns:a16="http://schemas.microsoft.com/office/drawing/2014/main" id="{61FF63D8-4D04-4E95-915E-ED93514CDF5D}"/>
              </a:ext>
            </a:extLst>
          </p:cNvPr>
          <p:cNvSpPr>
            <a:spLocks noGrp="1"/>
          </p:cNvSpPr>
          <p:nvPr>
            <p:ph type="ftr" sz="quarter" idx="11"/>
          </p:nvPr>
        </p:nvSpPr>
        <p:spPr>
          <a:xfrm>
            <a:off x="2615184" y="6618478"/>
            <a:ext cx="5394960" cy="118872"/>
          </a:xfrm>
        </p:spPr>
        <p:txBody>
          <a:bodyPr anchor="ctr"/>
          <a:lstStyle/>
          <a:p>
            <a:r>
              <a:rPr lang="en-US"/>
              <a:t>For Research Use Only. Not for use in diagnostic procedures.       PR7000-8294</a:t>
            </a:r>
          </a:p>
        </p:txBody>
      </p:sp>
      <p:sp>
        <p:nvSpPr>
          <p:cNvPr id="75" name="Rectangle 74">
            <a:extLst>
              <a:ext uri="{FF2B5EF4-FFF2-40B4-BE49-F238E27FC236}">
                <a16:creationId xmlns:a16="http://schemas.microsoft.com/office/drawing/2014/main" id="{81E310BB-C6D6-41E4-AB35-D063BE0A04A6}"/>
              </a:ext>
            </a:extLst>
          </p:cNvPr>
          <p:cNvSpPr/>
          <p:nvPr/>
        </p:nvSpPr>
        <p:spPr>
          <a:xfrm>
            <a:off x="5251787" y="1606492"/>
            <a:ext cx="5543173" cy="4512668"/>
          </a:xfrm>
          <a:prstGeom prst="rect">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FFFFFF"/>
              </a:solidFill>
              <a:effectLst/>
              <a:uLnTx/>
              <a:uFillTx/>
              <a:latin typeface="Arial"/>
              <a:ea typeface="+mn-ea"/>
              <a:cs typeface="+mn-cs"/>
            </a:endParaRPr>
          </a:p>
        </p:txBody>
      </p:sp>
      <p:sp>
        <p:nvSpPr>
          <p:cNvPr id="76" name="TextBox 75">
            <a:extLst>
              <a:ext uri="{FF2B5EF4-FFF2-40B4-BE49-F238E27FC236}">
                <a16:creationId xmlns:a16="http://schemas.microsoft.com/office/drawing/2014/main" id="{005CD65C-0017-4F28-A110-4E0ABD504BB9}"/>
              </a:ext>
            </a:extLst>
          </p:cNvPr>
          <p:cNvSpPr txBox="1"/>
          <p:nvPr/>
        </p:nvSpPr>
        <p:spPr>
          <a:xfrm>
            <a:off x="5314963" y="5360042"/>
            <a:ext cx="5261698" cy="584775"/>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53565A"/>
                </a:solidFill>
                <a:effectLst/>
                <a:uLnTx/>
                <a:uFillTx/>
                <a:latin typeface="Arial"/>
                <a:ea typeface="+mn-ea"/>
                <a:cs typeface="+mn-cs"/>
              </a:rPr>
              <a:t>The amount of degradation can be determined using the ProSize data analysis software smear function.</a:t>
            </a:r>
          </a:p>
        </p:txBody>
      </p:sp>
      <p:sp>
        <p:nvSpPr>
          <p:cNvPr id="82" name="Left Brace 81">
            <a:extLst>
              <a:ext uri="{FF2B5EF4-FFF2-40B4-BE49-F238E27FC236}">
                <a16:creationId xmlns:a16="http://schemas.microsoft.com/office/drawing/2014/main" id="{F189E684-D453-4B5E-8F02-549D99FA76B1}"/>
              </a:ext>
            </a:extLst>
          </p:cNvPr>
          <p:cNvSpPr/>
          <p:nvPr/>
        </p:nvSpPr>
        <p:spPr>
          <a:xfrm rot="5400000">
            <a:off x="8264399" y="1586630"/>
            <a:ext cx="335354" cy="3012720"/>
          </a:xfrm>
          <a:prstGeom prst="leftBrace">
            <a:avLst/>
          </a:prstGeom>
          <a:ln>
            <a:solidFill>
              <a:srgbClr val="0085D5"/>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3565A"/>
              </a:solidFill>
              <a:effectLst/>
              <a:uLnTx/>
              <a:uFillTx/>
              <a:latin typeface="Arial"/>
              <a:ea typeface="+mn-ea"/>
              <a:cs typeface="+mn-cs"/>
            </a:endParaRPr>
          </a:p>
        </p:txBody>
      </p:sp>
      <p:grpSp>
        <p:nvGrpSpPr>
          <p:cNvPr id="83" name="Group 82">
            <a:extLst>
              <a:ext uri="{FF2B5EF4-FFF2-40B4-BE49-F238E27FC236}">
                <a16:creationId xmlns:a16="http://schemas.microsoft.com/office/drawing/2014/main" id="{A704FD8B-80BA-4495-ACA1-186EB96B9618}"/>
              </a:ext>
            </a:extLst>
          </p:cNvPr>
          <p:cNvGrpSpPr/>
          <p:nvPr/>
        </p:nvGrpSpPr>
        <p:grpSpPr>
          <a:xfrm>
            <a:off x="5392379" y="1754989"/>
            <a:ext cx="5261989" cy="3545487"/>
            <a:chOff x="5406011" y="1754989"/>
            <a:chExt cx="5261989" cy="3545487"/>
          </a:xfrm>
        </p:grpSpPr>
        <p:sp>
          <p:nvSpPr>
            <p:cNvPr id="84" name="Rectangle 83">
              <a:extLst>
                <a:ext uri="{FF2B5EF4-FFF2-40B4-BE49-F238E27FC236}">
                  <a16:creationId xmlns:a16="http://schemas.microsoft.com/office/drawing/2014/main" id="{C5CE1222-F427-4D83-8F87-1A5209D1E0C7}"/>
                </a:ext>
              </a:extLst>
            </p:cNvPr>
            <p:cNvSpPr/>
            <p:nvPr/>
          </p:nvSpPr>
          <p:spPr>
            <a:xfrm>
              <a:off x="5406011" y="1754989"/>
              <a:ext cx="5261989" cy="3545487"/>
            </a:xfrm>
            <a:prstGeom prst="rect">
              <a:avLst/>
            </a:prstGeom>
            <a:solidFill>
              <a:schemeClr val="bg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FFFFFF"/>
                </a:solidFill>
                <a:effectLst/>
                <a:uLnTx/>
                <a:uFillTx/>
                <a:latin typeface="Arial"/>
                <a:ea typeface="+mn-ea"/>
                <a:cs typeface="+mn-cs"/>
              </a:endParaRPr>
            </a:p>
          </p:txBody>
        </p:sp>
        <p:pic>
          <p:nvPicPr>
            <p:cNvPr id="85" name="Picture 84">
              <a:extLst>
                <a:ext uri="{FF2B5EF4-FFF2-40B4-BE49-F238E27FC236}">
                  <a16:creationId xmlns:a16="http://schemas.microsoft.com/office/drawing/2014/main" id="{A7B18DD8-CA92-4DD4-9845-2A886B4C75BD}"/>
                </a:ext>
              </a:extLst>
            </p:cNvPr>
            <p:cNvPicPr>
              <a:picLocks noChangeAspect="1"/>
            </p:cNvPicPr>
            <p:nvPr/>
          </p:nvPicPr>
          <p:blipFill rotWithShape="1">
            <a:blip r:embed="rId2"/>
            <a:srcRect t="6430" r="30313"/>
            <a:stretch/>
          </p:blipFill>
          <p:spPr>
            <a:xfrm>
              <a:off x="5460882" y="1981589"/>
              <a:ext cx="5155086" cy="3277022"/>
            </a:xfrm>
            <a:prstGeom prst="rect">
              <a:avLst/>
            </a:prstGeom>
            <a:ln>
              <a:noFill/>
            </a:ln>
          </p:spPr>
        </p:pic>
        <p:sp>
          <p:nvSpPr>
            <p:cNvPr id="86" name="TextBox 85">
              <a:extLst>
                <a:ext uri="{FF2B5EF4-FFF2-40B4-BE49-F238E27FC236}">
                  <a16:creationId xmlns:a16="http://schemas.microsoft.com/office/drawing/2014/main" id="{A58083A8-DFBD-4113-9A6E-F692DD95C948}"/>
                </a:ext>
              </a:extLst>
            </p:cNvPr>
            <p:cNvSpPr txBox="1"/>
            <p:nvPr/>
          </p:nvSpPr>
          <p:spPr>
            <a:xfrm>
              <a:off x="7251149" y="2397794"/>
              <a:ext cx="2361854" cy="461665"/>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53565A"/>
                  </a:solidFill>
                  <a:effectLst/>
                  <a:uLnTx/>
                  <a:uFillTx/>
                  <a:latin typeface="Arial"/>
                  <a:ea typeface="+mn-ea"/>
                  <a:cs typeface="+mn-cs"/>
                </a:rPr>
                <a:t>Degraded IVT product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53565A"/>
                  </a:solidFill>
                  <a:effectLst/>
                  <a:uLnTx/>
                  <a:uFillTx/>
                  <a:latin typeface="Arial"/>
                  <a:ea typeface="+mn-ea"/>
                  <a:cs typeface="+mn-cs"/>
                </a:rPr>
                <a:t>~70% of total</a:t>
              </a:r>
            </a:p>
          </p:txBody>
        </p:sp>
        <p:sp>
          <p:nvSpPr>
            <p:cNvPr id="87" name="TextBox 86">
              <a:extLst>
                <a:ext uri="{FF2B5EF4-FFF2-40B4-BE49-F238E27FC236}">
                  <a16:creationId xmlns:a16="http://schemas.microsoft.com/office/drawing/2014/main" id="{6C2F07B7-6EFF-4705-86D0-368DDB290E61}"/>
                </a:ext>
              </a:extLst>
            </p:cNvPr>
            <p:cNvSpPr txBox="1"/>
            <p:nvPr/>
          </p:nvSpPr>
          <p:spPr>
            <a:xfrm>
              <a:off x="9335254" y="1768841"/>
              <a:ext cx="1280714" cy="276999"/>
            </a:xfrm>
            <a:prstGeom prst="rect">
              <a:avLst/>
            </a:prstGeom>
            <a:noFill/>
            <a:ln>
              <a:solidFill>
                <a:schemeClr val="bg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53565A"/>
                  </a:solidFill>
                  <a:effectLst/>
                  <a:uLnTx/>
                  <a:uFillTx/>
                  <a:latin typeface="Arial"/>
                  <a:ea typeface="+mn-ea"/>
                  <a:cs typeface="+mn-cs"/>
                </a:rPr>
                <a:t>Desired product</a:t>
              </a:r>
            </a:p>
          </p:txBody>
        </p:sp>
      </p:grpSp>
      <p:cxnSp>
        <p:nvCxnSpPr>
          <p:cNvPr id="88" name="Straight Arrow Connector 87">
            <a:extLst>
              <a:ext uri="{FF2B5EF4-FFF2-40B4-BE49-F238E27FC236}">
                <a16:creationId xmlns:a16="http://schemas.microsoft.com/office/drawing/2014/main" id="{5D9267E2-086F-4AA0-8603-104AE3FCE228}"/>
              </a:ext>
            </a:extLst>
          </p:cNvPr>
          <p:cNvCxnSpPr>
            <a:cxnSpLocks/>
          </p:cNvCxnSpPr>
          <p:nvPr/>
        </p:nvCxnSpPr>
        <p:spPr>
          <a:xfrm>
            <a:off x="10079422" y="2045964"/>
            <a:ext cx="0" cy="220020"/>
          </a:xfrm>
          <a:prstGeom prst="straightConnector1">
            <a:avLst/>
          </a:prstGeom>
          <a:ln>
            <a:solidFill>
              <a:schemeClr val="accent1"/>
            </a:solidFill>
            <a:tailEnd type="triangle"/>
          </a:ln>
        </p:spPr>
        <p:style>
          <a:lnRef idx="1">
            <a:schemeClr val="accent1"/>
          </a:lnRef>
          <a:fillRef idx="0">
            <a:schemeClr val="accent1"/>
          </a:fillRef>
          <a:effectRef idx="0">
            <a:schemeClr val="accent1"/>
          </a:effectRef>
          <a:fontRef idx="minor">
            <a:schemeClr val="tx1"/>
          </a:fontRef>
        </p:style>
      </p:cxnSp>
      <p:grpSp>
        <p:nvGrpSpPr>
          <p:cNvPr id="77" name="Group 76">
            <a:extLst>
              <a:ext uri="{FF2B5EF4-FFF2-40B4-BE49-F238E27FC236}">
                <a16:creationId xmlns:a16="http://schemas.microsoft.com/office/drawing/2014/main" id="{96671A66-9EA7-4F74-9F2A-59D137043A14}"/>
              </a:ext>
            </a:extLst>
          </p:cNvPr>
          <p:cNvGrpSpPr/>
          <p:nvPr/>
        </p:nvGrpSpPr>
        <p:grpSpPr>
          <a:xfrm>
            <a:off x="496132" y="1717523"/>
            <a:ext cx="3336138" cy="4451585"/>
            <a:chOff x="496132" y="1717523"/>
            <a:chExt cx="3336138" cy="4451585"/>
          </a:xfrm>
        </p:grpSpPr>
        <p:grpSp>
          <p:nvGrpSpPr>
            <p:cNvPr id="78" name="Group 77">
              <a:extLst>
                <a:ext uri="{FF2B5EF4-FFF2-40B4-BE49-F238E27FC236}">
                  <a16:creationId xmlns:a16="http://schemas.microsoft.com/office/drawing/2014/main" id="{8348AEA8-8AC4-4418-AD15-038AE0449F7C}"/>
                </a:ext>
              </a:extLst>
            </p:cNvPr>
            <p:cNvGrpSpPr/>
            <p:nvPr/>
          </p:nvGrpSpPr>
          <p:grpSpPr>
            <a:xfrm>
              <a:off x="2427334" y="2282567"/>
              <a:ext cx="0" cy="3338008"/>
              <a:chOff x="2480674" y="2062163"/>
              <a:chExt cx="0" cy="3338008"/>
            </a:xfrm>
          </p:grpSpPr>
          <p:cxnSp>
            <p:nvCxnSpPr>
              <p:cNvPr id="138" name="Straight Arrow Connector 137">
                <a:extLst>
                  <a:ext uri="{FF2B5EF4-FFF2-40B4-BE49-F238E27FC236}">
                    <a16:creationId xmlns:a16="http://schemas.microsoft.com/office/drawing/2014/main" id="{DAA51143-50CC-4B79-A0C4-5A190AEC4A68}"/>
                  </a:ext>
                </a:extLst>
              </p:cNvPr>
              <p:cNvCxnSpPr>
                <a:cxnSpLocks/>
              </p:cNvCxnSpPr>
              <p:nvPr/>
            </p:nvCxnSpPr>
            <p:spPr>
              <a:xfrm>
                <a:off x="2480674" y="2062163"/>
                <a:ext cx="0" cy="224916"/>
              </a:xfrm>
              <a:prstGeom prst="straightConnector1">
                <a:avLst/>
              </a:prstGeom>
              <a:ln w="38100">
                <a:solidFill>
                  <a:schemeClr val="bg1">
                    <a:lumMod val="8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39" name="Straight Arrow Connector 138">
                <a:extLst>
                  <a:ext uri="{FF2B5EF4-FFF2-40B4-BE49-F238E27FC236}">
                    <a16:creationId xmlns:a16="http://schemas.microsoft.com/office/drawing/2014/main" id="{933E473D-B9BD-4921-89ED-37BC551C9728}"/>
                  </a:ext>
                </a:extLst>
              </p:cNvPr>
              <p:cNvCxnSpPr>
                <a:cxnSpLocks/>
              </p:cNvCxnSpPr>
              <p:nvPr/>
            </p:nvCxnSpPr>
            <p:spPr>
              <a:xfrm>
                <a:off x="2480674" y="2840436"/>
                <a:ext cx="0" cy="224916"/>
              </a:xfrm>
              <a:prstGeom prst="straightConnector1">
                <a:avLst/>
              </a:prstGeom>
              <a:ln w="38100">
                <a:solidFill>
                  <a:schemeClr val="bg1">
                    <a:lumMod val="8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40" name="Straight Arrow Connector 139">
                <a:extLst>
                  <a:ext uri="{FF2B5EF4-FFF2-40B4-BE49-F238E27FC236}">
                    <a16:creationId xmlns:a16="http://schemas.microsoft.com/office/drawing/2014/main" id="{340D9A98-2BB3-48CD-BC9B-D076E85CA652}"/>
                  </a:ext>
                </a:extLst>
              </p:cNvPr>
              <p:cNvCxnSpPr>
                <a:cxnSpLocks/>
              </p:cNvCxnSpPr>
              <p:nvPr/>
            </p:nvCxnSpPr>
            <p:spPr>
              <a:xfrm>
                <a:off x="2480674" y="3612359"/>
                <a:ext cx="0" cy="224916"/>
              </a:xfrm>
              <a:prstGeom prst="straightConnector1">
                <a:avLst/>
              </a:prstGeom>
              <a:ln w="38100">
                <a:solidFill>
                  <a:schemeClr val="bg1">
                    <a:lumMod val="8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41" name="Straight Arrow Connector 140">
                <a:extLst>
                  <a:ext uri="{FF2B5EF4-FFF2-40B4-BE49-F238E27FC236}">
                    <a16:creationId xmlns:a16="http://schemas.microsoft.com/office/drawing/2014/main" id="{C37244FC-296E-4AE9-81FC-F2AF0A825A07}"/>
                  </a:ext>
                </a:extLst>
              </p:cNvPr>
              <p:cNvCxnSpPr>
                <a:cxnSpLocks/>
              </p:cNvCxnSpPr>
              <p:nvPr/>
            </p:nvCxnSpPr>
            <p:spPr>
              <a:xfrm>
                <a:off x="2480674" y="4393807"/>
                <a:ext cx="0" cy="224916"/>
              </a:xfrm>
              <a:prstGeom prst="straightConnector1">
                <a:avLst/>
              </a:prstGeom>
              <a:ln w="38100">
                <a:solidFill>
                  <a:schemeClr val="bg1">
                    <a:lumMod val="8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42" name="Straight Arrow Connector 141">
                <a:extLst>
                  <a:ext uri="{FF2B5EF4-FFF2-40B4-BE49-F238E27FC236}">
                    <a16:creationId xmlns:a16="http://schemas.microsoft.com/office/drawing/2014/main" id="{E1BEE46D-CB35-4232-A015-4ABDAE288917}"/>
                  </a:ext>
                </a:extLst>
              </p:cNvPr>
              <p:cNvCxnSpPr>
                <a:cxnSpLocks/>
              </p:cNvCxnSpPr>
              <p:nvPr/>
            </p:nvCxnSpPr>
            <p:spPr>
              <a:xfrm>
                <a:off x="2480674" y="5175255"/>
                <a:ext cx="0" cy="224916"/>
              </a:xfrm>
              <a:prstGeom prst="straightConnector1">
                <a:avLst/>
              </a:prstGeom>
              <a:ln w="38100">
                <a:solidFill>
                  <a:schemeClr val="bg1">
                    <a:lumMod val="85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79" name="Group 78">
              <a:extLst>
                <a:ext uri="{FF2B5EF4-FFF2-40B4-BE49-F238E27FC236}">
                  <a16:creationId xmlns:a16="http://schemas.microsoft.com/office/drawing/2014/main" id="{DC0DEB4A-540F-4B0D-98A4-60B85FD6CB33}"/>
                </a:ext>
              </a:extLst>
            </p:cNvPr>
            <p:cNvGrpSpPr/>
            <p:nvPr/>
          </p:nvGrpSpPr>
          <p:grpSpPr>
            <a:xfrm>
              <a:off x="496132" y="2189878"/>
              <a:ext cx="903876" cy="395656"/>
              <a:chOff x="496132" y="1946614"/>
              <a:chExt cx="903876" cy="395656"/>
            </a:xfrm>
          </p:grpSpPr>
          <p:sp>
            <p:nvSpPr>
              <p:cNvPr id="135" name="Arrow: Chevron 134">
                <a:extLst>
                  <a:ext uri="{FF2B5EF4-FFF2-40B4-BE49-F238E27FC236}">
                    <a16:creationId xmlns:a16="http://schemas.microsoft.com/office/drawing/2014/main" id="{A085F77A-09D5-46E9-929E-9B59015F057C}"/>
                  </a:ext>
                </a:extLst>
              </p:cNvPr>
              <p:cNvSpPr/>
              <p:nvPr/>
            </p:nvSpPr>
            <p:spPr>
              <a:xfrm>
                <a:off x="623707" y="1948571"/>
                <a:ext cx="699943" cy="391743"/>
              </a:xfrm>
              <a:prstGeom prst="chevron">
                <a:avLst>
                  <a:gd name="adj" fmla="val 21233"/>
                </a:avLst>
              </a:prstGeom>
              <a:solidFill>
                <a:schemeClr val="bg1"/>
              </a:solid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chemeClr val="tx1"/>
                  </a:solidFill>
                </a:endParaRPr>
              </a:p>
            </p:txBody>
          </p:sp>
          <p:sp>
            <p:nvSpPr>
              <p:cNvPr id="136" name="Arrow: Chevron 135">
                <a:extLst>
                  <a:ext uri="{FF2B5EF4-FFF2-40B4-BE49-F238E27FC236}">
                    <a16:creationId xmlns:a16="http://schemas.microsoft.com/office/drawing/2014/main" id="{779212E7-CFF0-48B5-BAB9-F0487C22F907}"/>
                  </a:ext>
                </a:extLst>
              </p:cNvPr>
              <p:cNvSpPr/>
              <p:nvPr/>
            </p:nvSpPr>
            <p:spPr>
              <a:xfrm>
                <a:off x="496132" y="1946614"/>
                <a:ext cx="164704" cy="395656"/>
              </a:xfrm>
              <a:prstGeom prst="chevron">
                <a:avLst>
                  <a:gd name="adj" fmla="val 55842"/>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chemeClr val="tx1"/>
                  </a:solidFill>
                </a:endParaRPr>
              </a:p>
            </p:txBody>
          </p:sp>
          <p:sp>
            <p:nvSpPr>
              <p:cNvPr id="137" name="TextBox 136">
                <a:extLst>
                  <a:ext uri="{FF2B5EF4-FFF2-40B4-BE49-F238E27FC236}">
                    <a16:creationId xmlns:a16="http://schemas.microsoft.com/office/drawing/2014/main" id="{B8FE2137-0453-4F84-93E3-AC14670654C0}"/>
                  </a:ext>
                </a:extLst>
              </p:cNvPr>
              <p:cNvSpPr txBox="1"/>
              <p:nvPr/>
            </p:nvSpPr>
            <p:spPr>
              <a:xfrm>
                <a:off x="700066" y="1990554"/>
                <a:ext cx="699942" cy="307777"/>
              </a:xfrm>
              <a:prstGeom prst="rect">
                <a:avLst/>
              </a:prstGeom>
              <a:noFill/>
            </p:spPr>
            <p:txBody>
              <a:bodyPr wrap="square" rtlCol="0">
                <a:spAutoFit/>
              </a:bodyPr>
              <a:lstStyle/>
              <a:p>
                <a:r>
                  <a:rPr lang="en-US" sz="1400" b="1">
                    <a:solidFill>
                      <a:schemeClr val="bg1">
                        <a:lumMod val="65000"/>
                      </a:schemeClr>
                    </a:solidFill>
                  </a:rPr>
                  <a:t>QC 1</a:t>
                </a:r>
                <a:endParaRPr lang="en-IN" sz="1400" b="1">
                  <a:solidFill>
                    <a:schemeClr val="bg1">
                      <a:lumMod val="65000"/>
                    </a:schemeClr>
                  </a:solidFill>
                </a:endParaRPr>
              </a:p>
            </p:txBody>
          </p:sp>
        </p:grpSp>
        <p:grpSp>
          <p:nvGrpSpPr>
            <p:cNvPr id="80" name="Group 79">
              <a:extLst>
                <a:ext uri="{FF2B5EF4-FFF2-40B4-BE49-F238E27FC236}">
                  <a16:creationId xmlns:a16="http://schemas.microsoft.com/office/drawing/2014/main" id="{C33FF315-BA65-4396-A991-60BDD37C856C}"/>
                </a:ext>
              </a:extLst>
            </p:cNvPr>
            <p:cNvGrpSpPr/>
            <p:nvPr/>
          </p:nvGrpSpPr>
          <p:grpSpPr>
            <a:xfrm>
              <a:off x="1452563" y="1717523"/>
              <a:ext cx="1945880" cy="559432"/>
              <a:chOff x="1505903" y="1497119"/>
              <a:chExt cx="1945880" cy="559432"/>
            </a:xfrm>
          </p:grpSpPr>
          <p:sp>
            <p:nvSpPr>
              <p:cNvPr id="132" name="Rectangle 131">
                <a:extLst>
                  <a:ext uri="{FF2B5EF4-FFF2-40B4-BE49-F238E27FC236}">
                    <a16:creationId xmlns:a16="http://schemas.microsoft.com/office/drawing/2014/main" id="{5AFA88C6-FADE-4C4D-97E3-68076E5CBE06}"/>
                  </a:ext>
                </a:extLst>
              </p:cNvPr>
              <p:cNvSpPr/>
              <p:nvPr/>
            </p:nvSpPr>
            <p:spPr>
              <a:xfrm>
                <a:off x="1505903" y="1509802"/>
                <a:ext cx="1945880" cy="544283"/>
              </a:xfrm>
              <a:prstGeom prst="rect">
                <a:avLst/>
              </a:prstGeom>
              <a:solidFill>
                <a:schemeClr val="bg1"/>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33" name="TextBox 132">
                <a:extLst>
                  <a:ext uri="{FF2B5EF4-FFF2-40B4-BE49-F238E27FC236}">
                    <a16:creationId xmlns:a16="http://schemas.microsoft.com/office/drawing/2014/main" id="{EAFCF862-A4EF-497A-8590-1A7F9168F29D}"/>
                  </a:ext>
                </a:extLst>
              </p:cNvPr>
              <p:cNvSpPr txBox="1"/>
              <p:nvPr/>
            </p:nvSpPr>
            <p:spPr>
              <a:xfrm>
                <a:off x="1595681" y="1497119"/>
                <a:ext cx="1766324" cy="523220"/>
              </a:xfrm>
              <a:prstGeom prst="rect">
                <a:avLst/>
              </a:prstGeom>
              <a:noFill/>
            </p:spPr>
            <p:txBody>
              <a:bodyPr wrap="square" anchor="ctr">
                <a:spAutoFit/>
              </a:bodyPr>
              <a:lstStyle/>
              <a:p>
                <a:pPr algn="ctr"/>
                <a:r>
                  <a:rPr lang="en-US" sz="1400">
                    <a:solidFill>
                      <a:schemeClr val="bg1">
                        <a:lumMod val="50000"/>
                      </a:schemeClr>
                    </a:solidFill>
                  </a:rPr>
                  <a:t>Synthetic DNA starting materials</a:t>
                </a:r>
              </a:p>
            </p:txBody>
          </p:sp>
          <p:sp>
            <p:nvSpPr>
              <p:cNvPr id="134" name="Rectangle 133">
                <a:extLst>
                  <a:ext uri="{FF2B5EF4-FFF2-40B4-BE49-F238E27FC236}">
                    <a16:creationId xmlns:a16="http://schemas.microsoft.com/office/drawing/2014/main" id="{07AECB04-0296-422C-8135-389EFBD2B2E2}"/>
                  </a:ext>
                </a:extLst>
              </p:cNvPr>
              <p:cNvSpPr/>
              <p:nvPr/>
            </p:nvSpPr>
            <p:spPr>
              <a:xfrm>
                <a:off x="1505903" y="2005896"/>
                <a:ext cx="1945880" cy="50655"/>
              </a:xfrm>
              <a:prstGeom prst="rect">
                <a:avLst/>
              </a:prstGeom>
              <a:solidFill>
                <a:srgbClr val="FFC000"/>
              </a:solid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81" name="Group 80">
              <a:extLst>
                <a:ext uri="{FF2B5EF4-FFF2-40B4-BE49-F238E27FC236}">
                  <a16:creationId xmlns:a16="http://schemas.microsoft.com/office/drawing/2014/main" id="{63DB0E06-A854-4FE2-BBFF-6C8E3F1034E0}"/>
                </a:ext>
              </a:extLst>
            </p:cNvPr>
            <p:cNvGrpSpPr/>
            <p:nvPr/>
          </p:nvGrpSpPr>
          <p:grpSpPr>
            <a:xfrm>
              <a:off x="1403117" y="2507892"/>
              <a:ext cx="2044773" cy="544071"/>
              <a:chOff x="1456457" y="2287079"/>
              <a:chExt cx="2044773" cy="544071"/>
            </a:xfrm>
          </p:grpSpPr>
          <p:sp>
            <p:nvSpPr>
              <p:cNvPr id="129" name="Rectangle 128">
                <a:extLst>
                  <a:ext uri="{FF2B5EF4-FFF2-40B4-BE49-F238E27FC236}">
                    <a16:creationId xmlns:a16="http://schemas.microsoft.com/office/drawing/2014/main" id="{8D8CAC59-0C7B-46DF-90B1-54ED01891167}"/>
                  </a:ext>
                </a:extLst>
              </p:cNvPr>
              <p:cNvSpPr/>
              <p:nvPr/>
            </p:nvSpPr>
            <p:spPr>
              <a:xfrm>
                <a:off x="1505903" y="2287079"/>
                <a:ext cx="1945880" cy="544071"/>
              </a:xfrm>
              <a:prstGeom prst="rect">
                <a:avLst/>
              </a:prstGeom>
              <a:solidFill>
                <a:schemeClr val="bg1"/>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30" name="TextBox 129">
                <a:extLst>
                  <a:ext uri="{FF2B5EF4-FFF2-40B4-BE49-F238E27FC236}">
                    <a16:creationId xmlns:a16="http://schemas.microsoft.com/office/drawing/2014/main" id="{322D4806-FD4B-48B0-A6FC-E0A4AD87D026}"/>
                  </a:ext>
                </a:extLst>
              </p:cNvPr>
              <p:cNvSpPr txBox="1"/>
              <p:nvPr/>
            </p:nvSpPr>
            <p:spPr>
              <a:xfrm>
                <a:off x="1456457" y="2392520"/>
                <a:ext cx="2044773" cy="307777"/>
              </a:xfrm>
              <a:prstGeom prst="rect">
                <a:avLst/>
              </a:prstGeom>
              <a:noFill/>
            </p:spPr>
            <p:txBody>
              <a:bodyPr wrap="square" anchor="ctr">
                <a:spAutoFit/>
              </a:bodyPr>
              <a:lstStyle/>
              <a:p>
                <a:pPr algn="ctr"/>
                <a:r>
                  <a:rPr lang="en-US" sz="1400" i="1">
                    <a:solidFill>
                      <a:schemeClr val="bg1">
                        <a:lumMod val="50000"/>
                      </a:schemeClr>
                    </a:solidFill>
                  </a:rPr>
                  <a:t>In vitro </a:t>
                </a:r>
                <a:r>
                  <a:rPr lang="en-US" sz="1400">
                    <a:solidFill>
                      <a:schemeClr val="bg1">
                        <a:lumMod val="50000"/>
                      </a:schemeClr>
                    </a:solidFill>
                  </a:rPr>
                  <a:t>transcription</a:t>
                </a:r>
                <a:endParaRPr lang="en-US" sz="1400" i="1">
                  <a:solidFill>
                    <a:schemeClr val="bg1">
                      <a:lumMod val="50000"/>
                    </a:schemeClr>
                  </a:solidFill>
                </a:endParaRPr>
              </a:p>
            </p:txBody>
          </p:sp>
          <p:sp>
            <p:nvSpPr>
              <p:cNvPr id="131" name="Rectangle 130">
                <a:extLst>
                  <a:ext uri="{FF2B5EF4-FFF2-40B4-BE49-F238E27FC236}">
                    <a16:creationId xmlns:a16="http://schemas.microsoft.com/office/drawing/2014/main" id="{8349B7DC-EFBF-41B7-ADC7-BA45AF50F900}"/>
                  </a:ext>
                </a:extLst>
              </p:cNvPr>
              <p:cNvSpPr/>
              <p:nvPr/>
            </p:nvSpPr>
            <p:spPr>
              <a:xfrm>
                <a:off x="1505903" y="2780494"/>
                <a:ext cx="1945880" cy="50655"/>
              </a:xfrm>
              <a:prstGeom prst="rect">
                <a:avLst/>
              </a:prstGeom>
              <a:solidFill>
                <a:srgbClr val="CE0F69"/>
              </a:solidFill>
              <a:ln w="12700">
                <a:solidFill>
                  <a:srgbClr val="CE0F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94" name="Group 93">
              <a:extLst>
                <a:ext uri="{FF2B5EF4-FFF2-40B4-BE49-F238E27FC236}">
                  <a16:creationId xmlns:a16="http://schemas.microsoft.com/office/drawing/2014/main" id="{8CD410D9-E12B-4515-8038-0FB6AE15D5CC}"/>
                </a:ext>
              </a:extLst>
            </p:cNvPr>
            <p:cNvGrpSpPr/>
            <p:nvPr/>
          </p:nvGrpSpPr>
          <p:grpSpPr>
            <a:xfrm>
              <a:off x="1403117" y="4057908"/>
              <a:ext cx="2044773" cy="546761"/>
              <a:chOff x="1456457" y="3950369"/>
              <a:chExt cx="2044773" cy="546761"/>
            </a:xfrm>
          </p:grpSpPr>
          <p:sp>
            <p:nvSpPr>
              <p:cNvPr id="126" name="Rectangle 125">
                <a:extLst>
                  <a:ext uri="{FF2B5EF4-FFF2-40B4-BE49-F238E27FC236}">
                    <a16:creationId xmlns:a16="http://schemas.microsoft.com/office/drawing/2014/main" id="{56DDE011-00F1-4BAB-B006-F5C32C105246}"/>
                  </a:ext>
                </a:extLst>
              </p:cNvPr>
              <p:cNvSpPr/>
              <p:nvPr/>
            </p:nvSpPr>
            <p:spPr>
              <a:xfrm>
                <a:off x="1505903" y="3950369"/>
                <a:ext cx="1945880" cy="544071"/>
              </a:xfrm>
              <a:prstGeom prst="rect">
                <a:avLst/>
              </a:prstGeom>
              <a:solidFill>
                <a:schemeClr val="bg1"/>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27" name="TextBox 126">
                <a:extLst>
                  <a:ext uri="{FF2B5EF4-FFF2-40B4-BE49-F238E27FC236}">
                    <a16:creationId xmlns:a16="http://schemas.microsoft.com/office/drawing/2014/main" id="{E4D77132-AF8F-4E20-A521-F2938D3D9517}"/>
                  </a:ext>
                </a:extLst>
              </p:cNvPr>
              <p:cNvSpPr txBox="1"/>
              <p:nvPr/>
            </p:nvSpPr>
            <p:spPr>
              <a:xfrm>
                <a:off x="1456457" y="4043910"/>
                <a:ext cx="2044773" cy="307777"/>
              </a:xfrm>
              <a:prstGeom prst="rect">
                <a:avLst/>
              </a:prstGeom>
              <a:noFill/>
            </p:spPr>
            <p:txBody>
              <a:bodyPr wrap="square" anchor="ctr">
                <a:spAutoFit/>
              </a:bodyPr>
              <a:lstStyle/>
              <a:p>
                <a:pPr algn="ctr"/>
                <a:r>
                  <a:rPr lang="en-US" sz="1400">
                    <a:solidFill>
                      <a:schemeClr val="bg1">
                        <a:lumMod val="50000"/>
                      </a:schemeClr>
                    </a:solidFill>
                  </a:rPr>
                  <a:t>Addition of polyA tail</a:t>
                </a:r>
              </a:p>
            </p:txBody>
          </p:sp>
          <p:sp>
            <p:nvSpPr>
              <p:cNvPr id="128" name="Rectangle 127">
                <a:extLst>
                  <a:ext uri="{FF2B5EF4-FFF2-40B4-BE49-F238E27FC236}">
                    <a16:creationId xmlns:a16="http://schemas.microsoft.com/office/drawing/2014/main" id="{E16B7AF1-5E98-4357-84F8-DA6C8AC17208}"/>
                  </a:ext>
                </a:extLst>
              </p:cNvPr>
              <p:cNvSpPr/>
              <p:nvPr/>
            </p:nvSpPr>
            <p:spPr>
              <a:xfrm>
                <a:off x="1505903" y="4446475"/>
                <a:ext cx="1945880" cy="50655"/>
              </a:xfrm>
              <a:prstGeom prst="rect">
                <a:avLst/>
              </a:prstGeom>
              <a:solidFill>
                <a:schemeClr val="accent3"/>
              </a:solid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95" name="Group 94">
              <a:extLst>
                <a:ext uri="{FF2B5EF4-FFF2-40B4-BE49-F238E27FC236}">
                  <a16:creationId xmlns:a16="http://schemas.microsoft.com/office/drawing/2014/main" id="{E891CF6D-B6E8-48E2-A9F7-3FD91E716F19}"/>
                </a:ext>
              </a:extLst>
            </p:cNvPr>
            <p:cNvGrpSpPr/>
            <p:nvPr/>
          </p:nvGrpSpPr>
          <p:grpSpPr>
            <a:xfrm>
              <a:off x="1403117" y="3282900"/>
              <a:ext cx="2044773" cy="544071"/>
              <a:chOff x="1456457" y="3067528"/>
              <a:chExt cx="2044773" cy="544071"/>
            </a:xfrm>
          </p:grpSpPr>
          <p:sp>
            <p:nvSpPr>
              <p:cNvPr id="123" name="Rectangle 122">
                <a:extLst>
                  <a:ext uri="{FF2B5EF4-FFF2-40B4-BE49-F238E27FC236}">
                    <a16:creationId xmlns:a16="http://schemas.microsoft.com/office/drawing/2014/main" id="{04109866-25B2-4EE7-AE27-D8F7A1F691B2}"/>
                  </a:ext>
                </a:extLst>
              </p:cNvPr>
              <p:cNvSpPr/>
              <p:nvPr/>
            </p:nvSpPr>
            <p:spPr>
              <a:xfrm>
                <a:off x="1505903" y="3067528"/>
                <a:ext cx="1945880" cy="544071"/>
              </a:xfrm>
              <a:prstGeom prst="rect">
                <a:avLst/>
              </a:prstGeom>
              <a:solidFill>
                <a:schemeClr val="bg1"/>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24" name="TextBox 123">
                <a:extLst>
                  <a:ext uri="{FF2B5EF4-FFF2-40B4-BE49-F238E27FC236}">
                    <a16:creationId xmlns:a16="http://schemas.microsoft.com/office/drawing/2014/main" id="{1D0ED572-A4AB-42EA-B50B-77E01E4A4AB8}"/>
                  </a:ext>
                </a:extLst>
              </p:cNvPr>
              <p:cNvSpPr txBox="1"/>
              <p:nvPr/>
            </p:nvSpPr>
            <p:spPr>
              <a:xfrm>
                <a:off x="1456457" y="3168525"/>
                <a:ext cx="2044773" cy="307777"/>
              </a:xfrm>
              <a:prstGeom prst="rect">
                <a:avLst/>
              </a:prstGeom>
              <a:noFill/>
            </p:spPr>
            <p:txBody>
              <a:bodyPr wrap="square" anchor="ctr">
                <a:spAutoFit/>
              </a:bodyPr>
              <a:lstStyle/>
              <a:p>
                <a:pPr algn="ctr"/>
                <a:r>
                  <a:rPr lang="en-US" sz="1400">
                    <a:solidFill>
                      <a:schemeClr val="bg1">
                        <a:lumMod val="50000"/>
                      </a:schemeClr>
                    </a:solidFill>
                  </a:rPr>
                  <a:t>RNA cleanup</a:t>
                </a:r>
              </a:p>
            </p:txBody>
          </p:sp>
          <p:sp>
            <p:nvSpPr>
              <p:cNvPr id="125" name="Rectangle 124">
                <a:extLst>
                  <a:ext uri="{FF2B5EF4-FFF2-40B4-BE49-F238E27FC236}">
                    <a16:creationId xmlns:a16="http://schemas.microsoft.com/office/drawing/2014/main" id="{8F4EACAB-CDBF-4E27-B4FE-11D3D6784588}"/>
                  </a:ext>
                </a:extLst>
              </p:cNvPr>
              <p:cNvSpPr/>
              <p:nvPr/>
            </p:nvSpPr>
            <p:spPr>
              <a:xfrm>
                <a:off x="1505903" y="3560944"/>
                <a:ext cx="1945880" cy="50655"/>
              </a:xfrm>
              <a:prstGeom prst="rect">
                <a:avLst/>
              </a:prstGeom>
              <a:solidFill>
                <a:srgbClr val="80276C"/>
              </a:solidFill>
              <a:ln w="12700">
                <a:solidFill>
                  <a:srgbClr val="8027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96" name="Group 95">
              <a:extLst>
                <a:ext uri="{FF2B5EF4-FFF2-40B4-BE49-F238E27FC236}">
                  <a16:creationId xmlns:a16="http://schemas.microsoft.com/office/drawing/2014/main" id="{7D270EFF-451C-4A39-9D83-D461B2C3F1B9}"/>
                </a:ext>
              </a:extLst>
            </p:cNvPr>
            <p:cNvGrpSpPr/>
            <p:nvPr/>
          </p:nvGrpSpPr>
          <p:grpSpPr>
            <a:xfrm>
              <a:off x="1451224" y="5625037"/>
              <a:ext cx="1947219" cy="544071"/>
              <a:chOff x="1504564" y="5404633"/>
              <a:chExt cx="1947219" cy="544071"/>
            </a:xfrm>
          </p:grpSpPr>
          <p:sp>
            <p:nvSpPr>
              <p:cNvPr id="121" name="Rectangle 120">
                <a:extLst>
                  <a:ext uri="{FF2B5EF4-FFF2-40B4-BE49-F238E27FC236}">
                    <a16:creationId xmlns:a16="http://schemas.microsoft.com/office/drawing/2014/main" id="{69B3160E-AC23-40D0-B665-F59EB6DA15EB}"/>
                  </a:ext>
                </a:extLst>
              </p:cNvPr>
              <p:cNvSpPr/>
              <p:nvPr/>
            </p:nvSpPr>
            <p:spPr>
              <a:xfrm>
                <a:off x="1505903" y="5404633"/>
                <a:ext cx="1945880" cy="544071"/>
              </a:xfrm>
              <a:prstGeom prst="rect">
                <a:avLst/>
              </a:prstGeom>
              <a:solidFill>
                <a:srgbClr val="00426A"/>
              </a:solidFill>
              <a:ln w="12700">
                <a:solidFill>
                  <a:srgbClr val="0042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22" name="TextBox 121">
                <a:extLst>
                  <a:ext uri="{FF2B5EF4-FFF2-40B4-BE49-F238E27FC236}">
                    <a16:creationId xmlns:a16="http://schemas.microsoft.com/office/drawing/2014/main" id="{CE269F03-5563-4633-84EB-1689C849457F}"/>
                  </a:ext>
                </a:extLst>
              </p:cNvPr>
              <p:cNvSpPr txBox="1"/>
              <p:nvPr/>
            </p:nvSpPr>
            <p:spPr>
              <a:xfrm>
                <a:off x="1504564" y="5520022"/>
                <a:ext cx="1946331" cy="307777"/>
              </a:xfrm>
              <a:prstGeom prst="rect">
                <a:avLst/>
              </a:prstGeom>
              <a:noFill/>
            </p:spPr>
            <p:txBody>
              <a:bodyPr wrap="square" anchor="ctr">
                <a:spAutoFit/>
              </a:bodyPr>
              <a:lstStyle/>
              <a:p>
                <a:pPr algn="ctr"/>
                <a:r>
                  <a:rPr lang="en-US" sz="1400" b="1">
                    <a:solidFill>
                      <a:schemeClr val="bg2"/>
                    </a:solidFill>
                  </a:rPr>
                  <a:t>Final product</a:t>
                </a:r>
              </a:p>
            </p:txBody>
          </p:sp>
        </p:grpSp>
        <p:grpSp>
          <p:nvGrpSpPr>
            <p:cNvPr id="97" name="Group 96">
              <a:extLst>
                <a:ext uri="{FF2B5EF4-FFF2-40B4-BE49-F238E27FC236}">
                  <a16:creationId xmlns:a16="http://schemas.microsoft.com/office/drawing/2014/main" id="{CF24AA33-2E9B-40A4-87AE-D32C768C2FF7}"/>
                </a:ext>
              </a:extLst>
            </p:cNvPr>
            <p:cNvGrpSpPr/>
            <p:nvPr/>
          </p:nvGrpSpPr>
          <p:grpSpPr>
            <a:xfrm>
              <a:off x="496132" y="3741535"/>
              <a:ext cx="903876" cy="395656"/>
              <a:chOff x="496132" y="1946614"/>
              <a:chExt cx="903876" cy="395656"/>
            </a:xfrm>
          </p:grpSpPr>
          <p:sp>
            <p:nvSpPr>
              <p:cNvPr id="118" name="Arrow: Chevron 117">
                <a:extLst>
                  <a:ext uri="{FF2B5EF4-FFF2-40B4-BE49-F238E27FC236}">
                    <a16:creationId xmlns:a16="http://schemas.microsoft.com/office/drawing/2014/main" id="{60D3F061-1F61-4CBE-910B-8DC7F5FAFA02}"/>
                  </a:ext>
                </a:extLst>
              </p:cNvPr>
              <p:cNvSpPr/>
              <p:nvPr/>
            </p:nvSpPr>
            <p:spPr>
              <a:xfrm>
                <a:off x="623707" y="1948571"/>
                <a:ext cx="699943" cy="391743"/>
              </a:xfrm>
              <a:prstGeom prst="chevron">
                <a:avLst>
                  <a:gd name="adj" fmla="val 21233"/>
                </a:avLst>
              </a:prstGeom>
              <a:solidFill>
                <a:schemeClr val="bg1"/>
              </a:solid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chemeClr val="tx1"/>
                  </a:solidFill>
                </a:endParaRPr>
              </a:p>
            </p:txBody>
          </p:sp>
          <p:sp>
            <p:nvSpPr>
              <p:cNvPr id="119" name="Arrow: Chevron 118">
                <a:extLst>
                  <a:ext uri="{FF2B5EF4-FFF2-40B4-BE49-F238E27FC236}">
                    <a16:creationId xmlns:a16="http://schemas.microsoft.com/office/drawing/2014/main" id="{90D240D9-7721-4442-896B-2050687A80FD}"/>
                  </a:ext>
                </a:extLst>
              </p:cNvPr>
              <p:cNvSpPr/>
              <p:nvPr/>
            </p:nvSpPr>
            <p:spPr>
              <a:xfrm>
                <a:off x="496132" y="1946614"/>
                <a:ext cx="164704" cy="395656"/>
              </a:xfrm>
              <a:prstGeom prst="chevron">
                <a:avLst>
                  <a:gd name="adj" fmla="val 55842"/>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chemeClr val="tx1"/>
                  </a:solidFill>
                </a:endParaRPr>
              </a:p>
            </p:txBody>
          </p:sp>
          <p:sp>
            <p:nvSpPr>
              <p:cNvPr id="120" name="TextBox 119">
                <a:extLst>
                  <a:ext uri="{FF2B5EF4-FFF2-40B4-BE49-F238E27FC236}">
                    <a16:creationId xmlns:a16="http://schemas.microsoft.com/office/drawing/2014/main" id="{C82B6784-7E51-4D3C-BC59-E8A43280A927}"/>
                  </a:ext>
                </a:extLst>
              </p:cNvPr>
              <p:cNvSpPr txBox="1"/>
              <p:nvPr/>
            </p:nvSpPr>
            <p:spPr>
              <a:xfrm>
                <a:off x="700066" y="1990554"/>
                <a:ext cx="699942" cy="307777"/>
              </a:xfrm>
              <a:prstGeom prst="rect">
                <a:avLst/>
              </a:prstGeom>
              <a:noFill/>
            </p:spPr>
            <p:txBody>
              <a:bodyPr wrap="square" rtlCol="0">
                <a:spAutoFit/>
              </a:bodyPr>
              <a:lstStyle/>
              <a:p>
                <a:r>
                  <a:rPr lang="en-US" sz="1400" b="1">
                    <a:solidFill>
                      <a:schemeClr val="bg1">
                        <a:lumMod val="65000"/>
                      </a:schemeClr>
                    </a:solidFill>
                  </a:rPr>
                  <a:t>QC 2</a:t>
                </a:r>
                <a:endParaRPr lang="en-IN" sz="1400" b="1">
                  <a:solidFill>
                    <a:schemeClr val="bg1">
                      <a:lumMod val="65000"/>
                    </a:schemeClr>
                  </a:solidFill>
                </a:endParaRPr>
              </a:p>
            </p:txBody>
          </p:sp>
        </p:grpSp>
        <p:grpSp>
          <p:nvGrpSpPr>
            <p:cNvPr id="98" name="Group 97">
              <a:extLst>
                <a:ext uri="{FF2B5EF4-FFF2-40B4-BE49-F238E27FC236}">
                  <a16:creationId xmlns:a16="http://schemas.microsoft.com/office/drawing/2014/main" id="{2495F472-049D-4903-95D7-B45FD56DBAEC}"/>
                </a:ext>
              </a:extLst>
            </p:cNvPr>
            <p:cNvGrpSpPr/>
            <p:nvPr/>
          </p:nvGrpSpPr>
          <p:grpSpPr>
            <a:xfrm>
              <a:off x="496132" y="4528841"/>
              <a:ext cx="903876" cy="395656"/>
              <a:chOff x="496132" y="1946614"/>
              <a:chExt cx="903876" cy="395656"/>
            </a:xfrm>
          </p:grpSpPr>
          <p:sp>
            <p:nvSpPr>
              <p:cNvPr id="115" name="Arrow: Chevron 114">
                <a:extLst>
                  <a:ext uri="{FF2B5EF4-FFF2-40B4-BE49-F238E27FC236}">
                    <a16:creationId xmlns:a16="http://schemas.microsoft.com/office/drawing/2014/main" id="{E4121865-98E0-44CF-A222-DC6D8BE79B7F}"/>
                  </a:ext>
                </a:extLst>
              </p:cNvPr>
              <p:cNvSpPr/>
              <p:nvPr/>
            </p:nvSpPr>
            <p:spPr>
              <a:xfrm>
                <a:off x="623707" y="1948571"/>
                <a:ext cx="699943" cy="391743"/>
              </a:xfrm>
              <a:prstGeom prst="chevron">
                <a:avLst>
                  <a:gd name="adj" fmla="val 21233"/>
                </a:avLst>
              </a:prstGeom>
              <a:solidFill>
                <a:schemeClr val="bg1"/>
              </a:solid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chemeClr val="tx1"/>
                  </a:solidFill>
                </a:endParaRPr>
              </a:p>
            </p:txBody>
          </p:sp>
          <p:sp>
            <p:nvSpPr>
              <p:cNvPr id="116" name="Arrow: Chevron 115">
                <a:extLst>
                  <a:ext uri="{FF2B5EF4-FFF2-40B4-BE49-F238E27FC236}">
                    <a16:creationId xmlns:a16="http://schemas.microsoft.com/office/drawing/2014/main" id="{66CC7B9E-F146-45F5-AD31-953E22363FC7}"/>
                  </a:ext>
                </a:extLst>
              </p:cNvPr>
              <p:cNvSpPr/>
              <p:nvPr/>
            </p:nvSpPr>
            <p:spPr>
              <a:xfrm>
                <a:off x="496132" y="1946614"/>
                <a:ext cx="164704" cy="395656"/>
              </a:xfrm>
              <a:prstGeom prst="chevron">
                <a:avLst>
                  <a:gd name="adj" fmla="val 55842"/>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chemeClr val="tx1"/>
                  </a:solidFill>
                </a:endParaRPr>
              </a:p>
            </p:txBody>
          </p:sp>
          <p:sp>
            <p:nvSpPr>
              <p:cNvPr id="117" name="TextBox 116">
                <a:extLst>
                  <a:ext uri="{FF2B5EF4-FFF2-40B4-BE49-F238E27FC236}">
                    <a16:creationId xmlns:a16="http://schemas.microsoft.com/office/drawing/2014/main" id="{78340E85-2037-460C-940A-DD3EF0506256}"/>
                  </a:ext>
                </a:extLst>
              </p:cNvPr>
              <p:cNvSpPr txBox="1"/>
              <p:nvPr/>
            </p:nvSpPr>
            <p:spPr>
              <a:xfrm>
                <a:off x="700066" y="1990554"/>
                <a:ext cx="699942" cy="307777"/>
              </a:xfrm>
              <a:prstGeom prst="rect">
                <a:avLst/>
              </a:prstGeom>
              <a:noFill/>
            </p:spPr>
            <p:txBody>
              <a:bodyPr wrap="square" rtlCol="0">
                <a:spAutoFit/>
              </a:bodyPr>
              <a:lstStyle/>
              <a:p>
                <a:r>
                  <a:rPr lang="en-US" sz="1400" b="1">
                    <a:solidFill>
                      <a:schemeClr val="bg1">
                        <a:lumMod val="65000"/>
                      </a:schemeClr>
                    </a:solidFill>
                  </a:rPr>
                  <a:t>QC 3</a:t>
                </a:r>
                <a:endParaRPr lang="en-IN" sz="1400" b="1">
                  <a:solidFill>
                    <a:schemeClr val="bg1">
                      <a:lumMod val="65000"/>
                    </a:schemeClr>
                  </a:solidFill>
                </a:endParaRPr>
              </a:p>
            </p:txBody>
          </p:sp>
        </p:grpSp>
        <p:grpSp>
          <p:nvGrpSpPr>
            <p:cNvPr id="99" name="Group 98">
              <a:extLst>
                <a:ext uri="{FF2B5EF4-FFF2-40B4-BE49-F238E27FC236}">
                  <a16:creationId xmlns:a16="http://schemas.microsoft.com/office/drawing/2014/main" id="{BB93D928-DB97-4940-B468-5FE449E5AC68}"/>
                </a:ext>
              </a:extLst>
            </p:cNvPr>
            <p:cNvGrpSpPr/>
            <p:nvPr/>
          </p:nvGrpSpPr>
          <p:grpSpPr>
            <a:xfrm>
              <a:off x="496132" y="5670394"/>
              <a:ext cx="903876" cy="395656"/>
              <a:chOff x="496132" y="1946614"/>
              <a:chExt cx="903876" cy="395656"/>
            </a:xfrm>
          </p:grpSpPr>
          <p:sp>
            <p:nvSpPr>
              <p:cNvPr id="112" name="Arrow: Chevron 111">
                <a:extLst>
                  <a:ext uri="{FF2B5EF4-FFF2-40B4-BE49-F238E27FC236}">
                    <a16:creationId xmlns:a16="http://schemas.microsoft.com/office/drawing/2014/main" id="{DA2B40E7-B198-4FEF-95F5-25A11F4AD393}"/>
                  </a:ext>
                </a:extLst>
              </p:cNvPr>
              <p:cNvSpPr/>
              <p:nvPr/>
            </p:nvSpPr>
            <p:spPr>
              <a:xfrm>
                <a:off x="623707" y="1948571"/>
                <a:ext cx="699943" cy="391743"/>
              </a:xfrm>
              <a:prstGeom prst="chevron">
                <a:avLst>
                  <a:gd name="adj" fmla="val 21233"/>
                </a:avLst>
              </a:prstGeom>
              <a:solidFill>
                <a:schemeClr val="bg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chemeClr val="tx1"/>
                  </a:solidFill>
                </a:endParaRPr>
              </a:p>
            </p:txBody>
          </p:sp>
          <p:sp>
            <p:nvSpPr>
              <p:cNvPr id="113" name="Arrow: Chevron 112">
                <a:extLst>
                  <a:ext uri="{FF2B5EF4-FFF2-40B4-BE49-F238E27FC236}">
                    <a16:creationId xmlns:a16="http://schemas.microsoft.com/office/drawing/2014/main" id="{55B29B96-0EEC-4377-B8F3-600702F35E2E}"/>
                  </a:ext>
                </a:extLst>
              </p:cNvPr>
              <p:cNvSpPr/>
              <p:nvPr/>
            </p:nvSpPr>
            <p:spPr>
              <a:xfrm>
                <a:off x="496132" y="1946614"/>
                <a:ext cx="164704" cy="395656"/>
              </a:xfrm>
              <a:prstGeom prst="chevron">
                <a:avLst>
                  <a:gd name="adj" fmla="val 55842"/>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chemeClr val="tx1"/>
                  </a:solidFill>
                </a:endParaRPr>
              </a:p>
            </p:txBody>
          </p:sp>
          <p:sp>
            <p:nvSpPr>
              <p:cNvPr id="114" name="TextBox 113">
                <a:extLst>
                  <a:ext uri="{FF2B5EF4-FFF2-40B4-BE49-F238E27FC236}">
                    <a16:creationId xmlns:a16="http://schemas.microsoft.com/office/drawing/2014/main" id="{5F3EBC8A-8982-45EF-8E14-C25DD3220A70}"/>
                  </a:ext>
                </a:extLst>
              </p:cNvPr>
              <p:cNvSpPr txBox="1"/>
              <p:nvPr/>
            </p:nvSpPr>
            <p:spPr>
              <a:xfrm>
                <a:off x="700066" y="1990554"/>
                <a:ext cx="699942" cy="307777"/>
              </a:xfrm>
              <a:prstGeom prst="rect">
                <a:avLst/>
              </a:prstGeom>
              <a:noFill/>
            </p:spPr>
            <p:txBody>
              <a:bodyPr wrap="square" rtlCol="0">
                <a:spAutoFit/>
              </a:bodyPr>
              <a:lstStyle/>
              <a:p>
                <a:r>
                  <a:rPr lang="en-US" sz="1400" b="1">
                    <a:solidFill>
                      <a:schemeClr val="accent1"/>
                    </a:solidFill>
                  </a:rPr>
                  <a:t>QC 4</a:t>
                </a:r>
                <a:endParaRPr lang="en-IN" sz="1400" b="1">
                  <a:solidFill>
                    <a:schemeClr val="accent1"/>
                  </a:solidFill>
                </a:endParaRPr>
              </a:p>
            </p:txBody>
          </p:sp>
        </p:grpSp>
        <p:grpSp>
          <p:nvGrpSpPr>
            <p:cNvPr id="100" name="Graphic 11">
              <a:extLst>
                <a:ext uri="{FF2B5EF4-FFF2-40B4-BE49-F238E27FC236}">
                  <a16:creationId xmlns:a16="http://schemas.microsoft.com/office/drawing/2014/main" id="{6C2D9515-A367-487F-9D8E-71A859F9E89A}"/>
                </a:ext>
              </a:extLst>
            </p:cNvPr>
            <p:cNvGrpSpPr/>
            <p:nvPr/>
          </p:nvGrpSpPr>
          <p:grpSpPr>
            <a:xfrm>
              <a:off x="3447889" y="2745737"/>
              <a:ext cx="384381" cy="812219"/>
              <a:chOff x="3501229" y="2550574"/>
              <a:chExt cx="461263" cy="974675"/>
            </a:xfrm>
          </p:grpSpPr>
          <p:sp>
            <p:nvSpPr>
              <p:cNvPr id="110" name="Freeform: Shape 109">
                <a:extLst>
                  <a:ext uri="{FF2B5EF4-FFF2-40B4-BE49-F238E27FC236}">
                    <a16:creationId xmlns:a16="http://schemas.microsoft.com/office/drawing/2014/main" id="{A1769006-8253-4EEB-A435-D3485A5D98B5}"/>
                  </a:ext>
                </a:extLst>
              </p:cNvPr>
              <p:cNvSpPr/>
              <p:nvPr/>
            </p:nvSpPr>
            <p:spPr>
              <a:xfrm>
                <a:off x="3501229" y="2612775"/>
                <a:ext cx="461263" cy="912474"/>
              </a:xfrm>
              <a:custGeom>
                <a:avLst/>
                <a:gdLst>
                  <a:gd name="connsiteX0" fmla="*/ 96130 w 461263"/>
                  <a:gd name="connsiteY0" fmla="*/ 0 h 912474"/>
                  <a:gd name="connsiteX1" fmla="*/ 461264 w 461263"/>
                  <a:gd name="connsiteY1" fmla="*/ 451211 h 912474"/>
                  <a:gd name="connsiteX2" fmla="*/ 0 w 461263"/>
                  <a:gd name="connsiteY2" fmla="*/ 912475 h 912474"/>
                </a:gdLst>
                <a:ahLst/>
                <a:cxnLst>
                  <a:cxn ang="0">
                    <a:pos x="connsiteX0" y="connsiteY0"/>
                  </a:cxn>
                  <a:cxn ang="0">
                    <a:pos x="connsiteX1" y="connsiteY1"/>
                  </a:cxn>
                  <a:cxn ang="0">
                    <a:pos x="connsiteX2" y="connsiteY2"/>
                  </a:cxn>
                </a:cxnLst>
                <a:rect l="l" t="t" r="r" b="b"/>
                <a:pathLst>
                  <a:path w="461263" h="912474">
                    <a:moveTo>
                      <a:pt x="96130" y="0"/>
                    </a:moveTo>
                    <a:cubicBezTo>
                      <a:pt x="304727" y="44250"/>
                      <a:pt x="461264" y="229420"/>
                      <a:pt x="461264" y="451211"/>
                    </a:cubicBezTo>
                    <a:cubicBezTo>
                      <a:pt x="461264" y="705943"/>
                      <a:pt x="254732" y="912475"/>
                      <a:pt x="0" y="912475"/>
                    </a:cubicBezTo>
                  </a:path>
                </a:pathLst>
              </a:custGeom>
              <a:noFill/>
              <a:ln w="13463" cap="flat">
                <a:solidFill>
                  <a:schemeClr val="bg1">
                    <a:lumMod val="75000"/>
                  </a:schemeClr>
                </a:solidFill>
                <a:prstDash val="solid"/>
                <a:miter/>
              </a:ln>
            </p:spPr>
            <p:txBody>
              <a:bodyPr rtlCol="0" anchor="ctr"/>
              <a:lstStyle/>
              <a:p>
                <a:endParaRPr lang="en-IN"/>
              </a:p>
            </p:txBody>
          </p:sp>
          <p:sp>
            <p:nvSpPr>
              <p:cNvPr id="111" name="Freeform: Shape 110">
                <a:extLst>
                  <a:ext uri="{FF2B5EF4-FFF2-40B4-BE49-F238E27FC236}">
                    <a16:creationId xmlns:a16="http://schemas.microsoft.com/office/drawing/2014/main" id="{1AF1653E-A96D-437D-90F7-E89E4D3414A4}"/>
                  </a:ext>
                </a:extLst>
              </p:cNvPr>
              <p:cNvSpPr>
                <a:spLocks noChangeAspect="1"/>
              </p:cNvSpPr>
              <p:nvPr/>
            </p:nvSpPr>
            <p:spPr>
              <a:xfrm>
                <a:off x="3501230" y="2550574"/>
                <a:ext cx="116972" cy="125972"/>
              </a:xfrm>
              <a:custGeom>
                <a:avLst/>
                <a:gdLst>
                  <a:gd name="connsiteX0" fmla="*/ 106991 w 123685"/>
                  <a:gd name="connsiteY0" fmla="*/ 133200 h 133200"/>
                  <a:gd name="connsiteX1" fmla="*/ 0 w 123685"/>
                  <a:gd name="connsiteY1" fmla="*/ 52149 h 133200"/>
                  <a:gd name="connsiteX2" fmla="*/ 123686 w 123685"/>
                  <a:gd name="connsiteY2" fmla="*/ 0 h 133200"/>
                </a:gdLst>
                <a:ahLst/>
                <a:cxnLst>
                  <a:cxn ang="0">
                    <a:pos x="connsiteX0" y="connsiteY0"/>
                  </a:cxn>
                  <a:cxn ang="0">
                    <a:pos x="connsiteX1" y="connsiteY1"/>
                  </a:cxn>
                  <a:cxn ang="0">
                    <a:pos x="connsiteX2" y="connsiteY2"/>
                  </a:cxn>
                </a:cxnLst>
                <a:rect l="l" t="t" r="r" b="b"/>
                <a:pathLst>
                  <a:path w="123685" h="133200">
                    <a:moveTo>
                      <a:pt x="106991" y="133200"/>
                    </a:moveTo>
                    <a:lnTo>
                      <a:pt x="0" y="52149"/>
                    </a:lnTo>
                    <a:lnTo>
                      <a:pt x="123686" y="0"/>
                    </a:lnTo>
                    <a:close/>
                  </a:path>
                </a:pathLst>
              </a:custGeom>
              <a:solidFill>
                <a:schemeClr val="bg1">
                  <a:lumMod val="75000"/>
                </a:schemeClr>
              </a:solidFill>
              <a:ln w="8975" cap="flat">
                <a:noFill/>
                <a:prstDash val="solid"/>
                <a:miter/>
              </a:ln>
            </p:spPr>
            <p:txBody>
              <a:bodyPr rtlCol="0" anchor="ctr"/>
              <a:lstStyle/>
              <a:p>
                <a:endParaRPr lang="en-IN"/>
              </a:p>
            </p:txBody>
          </p:sp>
        </p:grpSp>
        <p:grpSp>
          <p:nvGrpSpPr>
            <p:cNvPr id="101" name="Graphic 11">
              <a:extLst>
                <a:ext uri="{FF2B5EF4-FFF2-40B4-BE49-F238E27FC236}">
                  <a16:creationId xmlns:a16="http://schemas.microsoft.com/office/drawing/2014/main" id="{5F38A067-98AB-475C-84A3-5D219ADDD912}"/>
                </a:ext>
              </a:extLst>
            </p:cNvPr>
            <p:cNvGrpSpPr/>
            <p:nvPr/>
          </p:nvGrpSpPr>
          <p:grpSpPr>
            <a:xfrm>
              <a:off x="3447889" y="4085846"/>
              <a:ext cx="227175" cy="490884"/>
              <a:chOff x="3501229" y="4167645"/>
              <a:chExt cx="227175" cy="490884"/>
            </a:xfrm>
          </p:grpSpPr>
          <p:sp>
            <p:nvSpPr>
              <p:cNvPr id="108" name="Freeform: Shape 107">
                <a:extLst>
                  <a:ext uri="{FF2B5EF4-FFF2-40B4-BE49-F238E27FC236}">
                    <a16:creationId xmlns:a16="http://schemas.microsoft.com/office/drawing/2014/main" id="{2C31852E-9DBC-45DD-A3C5-F013900630AC}"/>
                  </a:ext>
                </a:extLst>
              </p:cNvPr>
              <p:cNvSpPr/>
              <p:nvPr/>
            </p:nvSpPr>
            <p:spPr>
              <a:xfrm>
                <a:off x="3501318" y="4224821"/>
                <a:ext cx="227086" cy="433708"/>
              </a:xfrm>
              <a:custGeom>
                <a:avLst/>
                <a:gdLst>
                  <a:gd name="connsiteX0" fmla="*/ 94425 w 227086"/>
                  <a:gd name="connsiteY0" fmla="*/ 0 h 433708"/>
                  <a:gd name="connsiteX1" fmla="*/ 227086 w 227086"/>
                  <a:gd name="connsiteY1" fmla="*/ 206622 h 433708"/>
                  <a:gd name="connsiteX2" fmla="*/ 0 w 227086"/>
                  <a:gd name="connsiteY2" fmla="*/ 433708 h 433708"/>
                </a:gdLst>
                <a:ahLst/>
                <a:cxnLst>
                  <a:cxn ang="0">
                    <a:pos x="connsiteX0" y="connsiteY0"/>
                  </a:cxn>
                  <a:cxn ang="0">
                    <a:pos x="connsiteX1" y="connsiteY1"/>
                  </a:cxn>
                  <a:cxn ang="0">
                    <a:pos x="connsiteX2" y="connsiteY2"/>
                  </a:cxn>
                </a:cxnLst>
                <a:rect l="l" t="t" r="r" b="b"/>
                <a:pathLst>
                  <a:path w="227086" h="433708">
                    <a:moveTo>
                      <a:pt x="94425" y="0"/>
                    </a:moveTo>
                    <a:cubicBezTo>
                      <a:pt x="172693" y="35903"/>
                      <a:pt x="227086" y="114890"/>
                      <a:pt x="227086" y="206622"/>
                    </a:cubicBezTo>
                    <a:cubicBezTo>
                      <a:pt x="227086" y="332103"/>
                      <a:pt x="125391" y="433708"/>
                      <a:pt x="0" y="433708"/>
                    </a:cubicBezTo>
                  </a:path>
                </a:pathLst>
              </a:custGeom>
              <a:noFill/>
              <a:ln w="13463" cap="flat">
                <a:solidFill>
                  <a:schemeClr val="bg1">
                    <a:lumMod val="75000"/>
                  </a:schemeClr>
                </a:solidFill>
                <a:prstDash val="solid"/>
                <a:miter/>
              </a:ln>
            </p:spPr>
            <p:txBody>
              <a:bodyPr rtlCol="0" anchor="ctr"/>
              <a:lstStyle/>
              <a:p>
                <a:endParaRPr lang="en-IN"/>
              </a:p>
            </p:txBody>
          </p:sp>
          <p:sp>
            <p:nvSpPr>
              <p:cNvPr id="109" name="Freeform: Shape 108">
                <a:extLst>
                  <a:ext uri="{FF2B5EF4-FFF2-40B4-BE49-F238E27FC236}">
                    <a16:creationId xmlns:a16="http://schemas.microsoft.com/office/drawing/2014/main" id="{CFBA4229-2E47-4FCC-A291-204313BC3223}"/>
                  </a:ext>
                </a:extLst>
              </p:cNvPr>
              <p:cNvSpPr>
                <a:spLocks noChangeAspect="1"/>
              </p:cNvSpPr>
              <p:nvPr/>
            </p:nvSpPr>
            <p:spPr>
              <a:xfrm>
                <a:off x="3501229" y="4167645"/>
                <a:ext cx="110754" cy="111600"/>
              </a:xfrm>
              <a:custGeom>
                <a:avLst/>
                <a:gdLst>
                  <a:gd name="connsiteX0" fmla="*/ 96310 w 129161"/>
                  <a:gd name="connsiteY0" fmla="*/ 130148 h 130148"/>
                  <a:gd name="connsiteX1" fmla="*/ 0 w 129161"/>
                  <a:gd name="connsiteY1" fmla="*/ 36621 h 130148"/>
                  <a:gd name="connsiteX2" fmla="*/ 129161 w 129161"/>
                  <a:gd name="connsiteY2" fmla="*/ 0 h 130148"/>
                </a:gdLst>
                <a:ahLst/>
                <a:cxnLst>
                  <a:cxn ang="0">
                    <a:pos x="connsiteX0" y="connsiteY0"/>
                  </a:cxn>
                  <a:cxn ang="0">
                    <a:pos x="connsiteX1" y="connsiteY1"/>
                  </a:cxn>
                  <a:cxn ang="0">
                    <a:pos x="connsiteX2" y="connsiteY2"/>
                  </a:cxn>
                </a:cxnLst>
                <a:rect l="l" t="t" r="r" b="b"/>
                <a:pathLst>
                  <a:path w="129161" h="130148">
                    <a:moveTo>
                      <a:pt x="96310" y="130148"/>
                    </a:moveTo>
                    <a:lnTo>
                      <a:pt x="0" y="36621"/>
                    </a:lnTo>
                    <a:lnTo>
                      <a:pt x="129161" y="0"/>
                    </a:lnTo>
                    <a:close/>
                  </a:path>
                </a:pathLst>
              </a:custGeom>
              <a:solidFill>
                <a:schemeClr val="bg1">
                  <a:lumMod val="75000"/>
                </a:schemeClr>
              </a:solidFill>
              <a:ln w="8975" cap="flat">
                <a:noFill/>
                <a:prstDash val="solid"/>
                <a:miter/>
              </a:ln>
            </p:spPr>
            <p:txBody>
              <a:bodyPr rtlCol="0" anchor="ctr"/>
              <a:lstStyle/>
              <a:p>
                <a:endParaRPr lang="en-IN"/>
              </a:p>
            </p:txBody>
          </p:sp>
        </p:grpSp>
        <p:grpSp>
          <p:nvGrpSpPr>
            <p:cNvPr id="102" name="Graphic 11">
              <a:extLst>
                <a:ext uri="{FF2B5EF4-FFF2-40B4-BE49-F238E27FC236}">
                  <a16:creationId xmlns:a16="http://schemas.microsoft.com/office/drawing/2014/main" id="{2231B08A-AA8B-401E-BDA6-5A6A44BF10D8}"/>
                </a:ext>
              </a:extLst>
            </p:cNvPr>
            <p:cNvGrpSpPr/>
            <p:nvPr/>
          </p:nvGrpSpPr>
          <p:grpSpPr>
            <a:xfrm>
              <a:off x="3447889" y="4869413"/>
              <a:ext cx="227175" cy="490883"/>
              <a:chOff x="3501229" y="5024650"/>
              <a:chExt cx="227175" cy="490883"/>
            </a:xfrm>
          </p:grpSpPr>
          <p:sp>
            <p:nvSpPr>
              <p:cNvPr id="106" name="Freeform: Shape 105">
                <a:extLst>
                  <a:ext uri="{FF2B5EF4-FFF2-40B4-BE49-F238E27FC236}">
                    <a16:creationId xmlns:a16="http://schemas.microsoft.com/office/drawing/2014/main" id="{FB52ADD5-2226-4EAA-ADF9-9CB2BD98A4FC}"/>
                  </a:ext>
                </a:extLst>
              </p:cNvPr>
              <p:cNvSpPr/>
              <p:nvPr/>
            </p:nvSpPr>
            <p:spPr>
              <a:xfrm>
                <a:off x="3501318" y="5081825"/>
                <a:ext cx="227086" cy="433708"/>
              </a:xfrm>
              <a:custGeom>
                <a:avLst/>
                <a:gdLst>
                  <a:gd name="connsiteX0" fmla="*/ 94425 w 227086"/>
                  <a:gd name="connsiteY0" fmla="*/ 0 h 433708"/>
                  <a:gd name="connsiteX1" fmla="*/ 227086 w 227086"/>
                  <a:gd name="connsiteY1" fmla="*/ 206622 h 433708"/>
                  <a:gd name="connsiteX2" fmla="*/ 0 w 227086"/>
                  <a:gd name="connsiteY2" fmla="*/ 433708 h 433708"/>
                </a:gdLst>
                <a:ahLst/>
                <a:cxnLst>
                  <a:cxn ang="0">
                    <a:pos x="connsiteX0" y="connsiteY0"/>
                  </a:cxn>
                  <a:cxn ang="0">
                    <a:pos x="connsiteX1" y="connsiteY1"/>
                  </a:cxn>
                  <a:cxn ang="0">
                    <a:pos x="connsiteX2" y="connsiteY2"/>
                  </a:cxn>
                </a:cxnLst>
                <a:rect l="l" t="t" r="r" b="b"/>
                <a:pathLst>
                  <a:path w="227086" h="433708">
                    <a:moveTo>
                      <a:pt x="94425" y="0"/>
                    </a:moveTo>
                    <a:cubicBezTo>
                      <a:pt x="172693" y="35903"/>
                      <a:pt x="227086" y="114890"/>
                      <a:pt x="227086" y="206622"/>
                    </a:cubicBezTo>
                    <a:cubicBezTo>
                      <a:pt x="227086" y="332103"/>
                      <a:pt x="125391" y="433708"/>
                      <a:pt x="0" y="433708"/>
                    </a:cubicBezTo>
                  </a:path>
                </a:pathLst>
              </a:custGeom>
              <a:noFill/>
              <a:ln w="13463" cap="flat">
                <a:solidFill>
                  <a:srgbClr val="0085D5"/>
                </a:solidFill>
                <a:prstDash val="solid"/>
                <a:miter/>
              </a:ln>
            </p:spPr>
            <p:txBody>
              <a:bodyPr rtlCol="0" anchor="ctr"/>
              <a:lstStyle/>
              <a:p>
                <a:endParaRPr lang="en-IN"/>
              </a:p>
            </p:txBody>
          </p:sp>
          <p:sp>
            <p:nvSpPr>
              <p:cNvPr id="107" name="Freeform: Shape 106">
                <a:extLst>
                  <a:ext uri="{FF2B5EF4-FFF2-40B4-BE49-F238E27FC236}">
                    <a16:creationId xmlns:a16="http://schemas.microsoft.com/office/drawing/2014/main" id="{D13D2AD4-82AA-45B4-A5E1-952A03956BC9}"/>
                  </a:ext>
                </a:extLst>
              </p:cNvPr>
              <p:cNvSpPr>
                <a:spLocks noChangeAspect="1"/>
              </p:cNvSpPr>
              <p:nvPr/>
            </p:nvSpPr>
            <p:spPr>
              <a:xfrm>
                <a:off x="3501229" y="5024650"/>
                <a:ext cx="110754" cy="111600"/>
              </a:xfrm>
              <a:custGeom>
                <a:avLst/>
                <a:gdLst>
                  <a:gd name="connsiteX0" fmla="*/ 96310 w 129161"/>
                  <a:gd name="connsiteY0" fmla="*/ 130148 h 130148"/>
                  <a:gd name="connsiteX1" fmla="*/ 0 w 129161"/>
                  <a:gd name="connsiteY1" fmla="*/ 36621 h 130148"/>
                  <a:gd name="connsiteX2" fmla="*/ 129161 w 129161"/>
                  <a:gd name="connsiteY2" fmla="*/ 0 h 130148"/>
                </a:gdLst>
                <a:ahLst/>
                <a:cxnLst>
                  <a:cxn ang="0">
                    <a:pos x="connsiteX0" y="connsiteY0"/>
                  </a:cxn>
                  <a:cxn ang="0">
                    <a:pos x="connsiteX1" y="connsiteY1"/>
                  </a:cxn>
                  <a:cxn ang="0">
                    <a:pos x="connsiteX2" y="connsiteY2"/>
                  </a:cxn>
                </a:cxnLst>
                <a:rect l="l" t="t" r="r" b="b"/>
                <a:pathLst>
                  <a:path w="129161" h="130148">
                    <a:moveTo>
                      <a:pt x="96310" y="130148"/>
                    </a:moveTo>
                    <a:lnTo>
                      <a:pt x="0" y="36621"/>
                    </a:lnTo>
                    <a:lnTo>
                      <a:pt x="129161" y="0"/>
                    </a:lnTo>
                    <a:close/>
                  </a:path>
                </a:pathLst>
              </a:custGeom>
              <a:solidFill>
                <a:schemeClr val="accent1"/>
              </a:solidFill>
              <a:ln w="8975" cap="flat">
                <a:noFill/>
                <a:prstDash val="solid"/>
                <a:miter/>
              </a:ln>
            </p:spPr>
            <p:txBody>
              <a:bodyPr rtlCol="0" anchor="ctr"/>
              <a:lstStyle/>
              <a:p>
                <a:endParaRPr lang="en-IN"/>
              </a:p>
            </p:txBody>
          </p:sp>
        </p:grpSp>
        <p:grpSp>
          <p:nvGrpSpPr>
            <p:cNvPr id="103" name="Group 102">
              <a:extLst>
                <a:ext uri="{FF2B5EF4-FFF2-40B4-BE49-F238E27FC236}">
                  <a16:creationId xmlns:a16="http://schemas.microsoft.com/office/drawing/2014/main" id="{22C2AA69-6375-4D35-AC06-5895D652FBE0}"/>
                </a:ext>
              </a:extLst>
            </p:cNvPr>
            <p:cNvGrpSpPr/>
            <p:nvPr/>
          </p:nvGrpSpPr>
          <p:grpSpPr>
            <a:xfrm>
              <a:off x="1403117" y="4850031"/>
              <a:ext cx="2044773" cy="544071"/>
              <a:chOff x="1456457" y="4787711"/>
              <a:chExt cx="2044773" cy="544071"/>
            </a:xfrm>
          </p:grpSpPr>
          <p:sp>
            <p:nvSpPr>
              <p:cNvPr id="104" name="Rectangle 103">
                <a:extLst>
                  <a:ext uri="{FF2B5EF4-FFF2-40B4-BE49-F238E27FC236}">
                    <a16:creationId xmlns:a16="http://schemas.microsoft.com/office/drawing/2014/main" id="{F570377F-3AB4-4E70-A0A0-1CD378447BFE}"/>
                  </a:ext>
                </a:extLst>
              </p:cNvPr>
              <p:cNvSpPr/>
              <p:nvPr/>
            </p:nvSpPr>
            <p:spPr>
              <a:xfrm>
                <a:off x="1505903" y="4787711"/>
                <a:ext cx="1945880" cy="544071"/>
              </a:xfrm>
              <a:prstGeom prst="rect">
                <a:avLst/>
              </a:prstGeom>
              <a:solidFill>
                <a:srgbClr val="00BAB3"/>
              </a:solidFill>
              <a:ln w="12700">
                <a:solidFill>
                  <a:srgbClr val="00BA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5" name="TextBox 104">
                <a:extLst>
                  <a:ext uri="{FF2B5EF4-FFF2-40B4-BE49-F238E27FC236}">
                    <a16:creationId xmlns:a16="http://schemas.microsoft.com/office/drawing/2014/main" id="{7795BA09-F2A5-4172-B256-B4670B047779}"/>
                  </a:ext>
                </a:extLst>
              </p:cNvPr>
              <p:cNvSpPr txBox="1"/>
              <p:nvPr/>
            </p:nvSpPr>
            <p:spPr>
              <a:xfrm>
                <a:off x="1456457" y="4794991"/>
                <a:ext cx="2044773" cy="523220"/>
              </a:xfrm>
              <a:prstGeom prst="rect">
                <a:avLst/>
              </a:prstGeom>
              <a:noFill/>
            </p:spPr>
            <p:txBody>
              <a:bodyPr wrap="square" anchor="ctr">
                <a:spAutoFit/>
              </a:bodyPr>
              <a:lstStyle/>
              <a:p>
                <a:pPr algn="ctr"/>
                <a:r>
                  <a:rPr lang="en-US" sz="1400" b="1">
                    <a:solidFill>
                      <a:schemeClr val="bg1"/>
                    </a:solidFill>
                  </a:rPr>
                  <a:t>Formulation of RNA delivery system</a:t>
                </a:r>
              </a:p>
            </p:txBody>
          </p:sp>
        </p:grpSp>
      </p:grpSp>
      <p:sp>
        <p:nvSpPr>
          <p:cNvPr id="8" name="Title 7">
            <a:extLst>
              <a:ext uri="{FF2B5EF4-FFF2-40B4-BE49-F238E27FC236}">
                <a16:creationId xmlns:a16="http://schemas.microsoft.com/office/drawing/2014/main" id="{13666B2B-212F-41FF-A164-05F254872618}"/>
              </a:ext>
            </a:extLst>
          </p:cNvPr>
          <p:cNvSpPr>
            <a:spLocks noGrp="1"/>
          </p:cNvSpPr>
          <p:nvPr>
            <p:ph type="title"/>
          </p:nvPr>
        </p:nvSpPr>
        <p:spPr/>
        <p:txBody>
          <a:bodyPr/>
          <a:lstStyle/>
          <a:p>
            <a:r>
              <a:rPr lang="en-US"/>
              <a:t>QC 4: </a:t>
            </a:r>
            <a:r>
              <a:rPr lang="en-GB">
                <a:effectLst/>
                <a:latin typeface="+mj-lt"/>
              </a:rPr>
              <a:t>Quality Control Checks of Final Product</a:t>
            </a:r>
            <a:endParaRPr lang="en-IN"/>
          </a:p>
        </p:txBody>
      </p:sp>
      <p:sp>
        <p:nvSpPr>
          <p:cNvPr id="70" name="TextBox 69">
            <a:extLst>
              <a:ext uri="{FF2B5EF4-FFF2-40B4-BE49-F238E27FC236}">
                <a16:creationId xmlns:a16="http://schemas.microsoft.com/office/drawing/2014/main" id="{0CCF831A-4609-4359-A121-71CD77997B7B}"/>
              </a:ext>
            </a:extLst>
          </p:cNvPr>
          <p:cNvSpPr txBox="1"/>
          <p:nvPr/>
        </p:nvSpPr>
        <p:spPr>
          <a:xfrm>
            <a:off x="400588" y="1291392"/>
            <a:ext cx="2997855" cy="338554"/>
          </a:xfrm>
          <a:prstGeom prst="rect">
            <a:avLst/>
          </a:prstGeom>
          <a:noFill/>
        </p:spPr>
        <p:txBody>
          <a:bodyPr wrap="square">
            <a:spAutoFit/>
          </a:bodyPr>
          <a:lstStyle/>
          <a:p>
            <a:r>
              <a:rPr lang="en-US" sz="1600"/>
              <a:t>Process optimization</a:t>
            </a:r>
          </a:p>
        </p:txBody>
      </p:sp>
      <p:pic>
        <p:nvPicPr>
          <p:cNvPr id="71" name="Graphic 70" descr="Return with solid fill">
            <a:hlinkClick r:id="rId3" action="ppaction://hlinksldjump"/>
            <a:extLst>
              <a:ext uri="{FF2B5EF4-FFF2-40B4-BE49-F238E27FC236}">
                <a16:creationId xmlns:a16="http://schemas.microsoft.com/office/drawing/2014/main" id="{341C2768-B0F7-42A7-AF91-0B95880A52F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565080" y="102018"/>
            <a:ext cx="426302" cy="426302"/>
          </a:xfrm>
          <a:prstGeom prst="rect">
            <a:avLst/>
          </a:prstGeom>
        </p:spPr>
      </p:pic>
    </p:spTree>
    <p:extLst>
      <p:ext uri="{BB962C8B-B14F-4D97-AF65-F5344CB8AC3E}">
        <p14:creationId xmlns:p14="http://schemas.microsoft.com/office/powerpoint/2010/main" val="25698128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A picture containing basketball, close&#10;&#10;Description automatically generated">
            <a:extLst>
              <a:ext uri="{FF2B5EF4-FFF2-40B4-BE49-F238E27FC236}">
                <a16:creationId xmlns:a16="http://schemas.microsoft.com/office/drawing/2014/main" id="{65AA5305-59CC-4DC6-BAA7-194AAB595C4E}"/>
              </a:ext>
            </a:extLst>
          </p:cNvPr>
          <p:cNvPicPr>
            <a:picLocks noGrp="1" noChangeAspect="1"/>
          </p:cNvPicPr>
          <p:nvPr>
            <p:ph type="pic" sz="quarter" idx="16"/>
          </p:nvPr>
        </p:nvPicPr>
        <p:blipFill>
          <a:blip r:embed="rId2">
            <a:extLst>
              <a:ext uri="{28A0092B-C50C-407E-A947-70E740481C1C}">
                <a14:useLocalDpi xmlns:a14="http://schemas.microsoft.com/office/drawing/2010/main" val="0"/>
              </a:ext>
            </a:extLst>
          </a:blip>
          <a:srcRect t="14580" b="14580"/>
          <a:stretch>
            <a:fillRect/>
          </a:stretch>
        </p:blipFill>
        <p:spPr/>
      </p:pic>
      <p:sp>
        <p:nvSpPr>
          <p:cNvPr id="2" name="Title 1">
            <a:extLst>
              <a:ext uri="{FF2B5EF4-FFF2-40B4-BE49-F238E27FC236}">
                <a16:creationId xmlns:a16="http://schemas.microsoft.com/office/drawing/2014/main" id="{ACBAB677-93DF-4E93-B098-13981DD3704F}"/>
              </a:ext>
            </a:extLst>
          </p:cNvPr>
          <p:cNvSpPr>
            <a:spLocks noGrp="1"/>
          </p:cNvSpPr>
          <p:nvPr>
            <p:ph type="title"/>
          </p:nvPr>
        </p:nvSpPr>
        <p:spPr/>
        <p:txBody>
          <a:bodyPr/>
          <a:lstStyle/>
          <a:p>
            <a:r>
              <a:rPr lang="de-DE"/>
              <a:t>DNA Vaccine</a:t>
            </a:r>
            <a:endParaRPr lang="en-IN"/>
          </a:p>
        </p:txBody>
      </p:sp>
      <p:sp>
        <p:nvSpPr>
          <p:cNvPr id="3" name="Text Placeholder 2">
            <a:extLst>
              <a:ext uri="{FF2B5EF4-FFF2-40B4-BE49-F238E27FC236}">
                <a16:creationId xmlns:a16="http://schemas.microsoft.com/office/drawing/2014/main" id="{6C60208B-F7B6-42EE-A471-0E4FA3BC5296}"/>
              </a:ext>
            </a:extLst>
          </p:cNvPr>
          <p:cNvSpPr>
            <a:spLocks noGrp="1"/>
          </p:cNvSpPr>
          <p:nvPr>
            <p:ph type="body" idx="1"/>
          </p:nvPr>
        </p:nvSpPr>
        <p:spPr/>
        <p:txBody>
          <a:bodyPr/>
          <a:lstStyle/>
          <a:p>
            <a:r>
              <a:rPr lang="en-US"/>
              <a:t>Workflow</a:t>
            </a:r>
          </a:p>
          <a:p>
            <a:endParaRPr lang="en-IN"/>
          </a:p>
        </p:txBody>
      </p:sp>
      <p:sp>
        <p:nvSpPr>
          <p:cNvPr id="4" name="Date Placeholder 3">
            <a:extLst>
              <a:ext uri="{FF2B5EF4-FFF2-40B4-BE49-F238E27FC236}">
                <a16:creationId xmlns:a16="http://schemas.microsoft.com/office/drawing/2014/main" id="{FBD6A3D7-8F1E-4FFB-A2E6-C3198FC6CA97}"/>
              </a:ext>
            </a:extLst>
          </p:cNvPr>
          <p:cNvSpPr>
            <a:spLocks noGrp="1"/>
          </p:cNvSpPr>
          <p:nvPr>
            <p:ph type="dt" sz="half" idx="10"/>
          </p:nvPr>
        </p:nvSpPr>
        <p:spPr>
          <a:xfrm>
            <a:off x="1097280" y="6620786"/>
            <a:ext cx="1060704" cy="118872"/>
          </a:xfrm>
        </p:spPr>
        <p:txBody>
          <a:bodyPr/>
          <a:lstStyle/>
          <a:p>
            <a:fld id="{B0BD5B05-076A-40F7-BF8F-590C8922995B}" type="datetime4">
              <a:rPr lang="en-US" smtClean="0"/>
              <a:t>July 11, 2022</a:t>
            </a:fld>
            <a:endParaRPr lang="en-US"/>
          </a:p>
        </p:txBody>
      </p:sp>
      <p:sp>
        <p:nvSpPr>
          <p:cNvPr id="5" name="Slide Number Placeholder 4">
            <a:extLst>
              <a:ext uri="{FF2B5EF4-FFF2-40B4-BE49-F238E27FC236}">
                <a16:creationId xmlns:a16="http://schemas.microsoft.com/office/drawing/2014/main" id="{C896D8A2-DD55-4E41-A61D-95061080FAE7}"/>
              </a:ext>
            </a:extLst>
          </p:cNvPr>
          <p:cNvSpPr>
            <a:spLocks noGrp="1"/>
          </p:cNvSpPr>
          <p:nvPr>
            <p:ph type="sldNum" sz="quarter" idx="12"/>
          </p:nvPr>
        </p:nvSpPr>
        <p:spPr>
          <a:xfrm>
            <a:off x="502920" y="6620786"/>
            <a:ext cx="530352" cy="118872"/>
          </a:xfrm>
        </p:spPr>
        <p:txBody>
          <a:bodyPr/>
          <a:lstStyle/>
          <a:p>
            <a:fld id="{CBD803B2-A378-42BD-B5EC-F7748F169FE0}" type="slidenum">
              <a:rPr lang="en-US" smtClean="0"/>
              <a:pPr/>
              <a:t>13</a:t>
            </a:fld>
            <a:endParaRPr lang="en-US"/>
          </a:p>
        </p:txBody>
      </p:sp>
      <p:sp>
        <p:nvSpPr>
          <p:cNvPr id="8" name="Footer Placeholder 5">
            <a:extLst>
              <a:ext uri="{FF2B5EF4-FFF2-40B4-BE49-F238E27FC236}">
                <a16:creationId xmlns:a16="http://schemas.microsoft.com/office/drawing/2014/main" id="{A549F41E-D28C-48BA-A7D6-BB871DC86146}"/>
              </a:ext>
            </a:extLst>
          </p:cNvPr>
          <p:cNvSpPr>
            <a:spLocks noGrp="1"/>
          </p:cNvSpPr>
          <p:nvPr>
            <p:ph type="ftr" sz="quarter" idx="11"/>
          </p:nvPr>
        </p:nvSpPr>
        <p:spPr>
          <a:xfrm>
            <a:off x="2615184" y="6620786"/>
            <a:ext cx="5394960" cy="118872"/>
          </a:xfrm>
        </p:spPr>
        <p:txBody>
          <a:bodyPr anchor="ctr"/>
          <a:lstStyle/>
          <a:p>
            <a:r>
              <a:rPr lang="en-US">
                <a:solidFill>
                  <a:schemeClr val="tx2"/>
                </a:solidFill>
              </a:rPr>
              <a:t>For Research Use Only. Not for use in diagnostic procedures.       PR7000-8294</a:t>
            </a:r>
          </a:p>
        </p:txBody>
      </p:sp>
      <p:pic>
        <p:nvPicPr>
          <p:cNvPr id="9" name="Graphic 8" descr="Return with solid fill">
            <a:hlinkClick r:id="rId3" action="ppaction://hlinksldjump"/>
            <a:extLst>
              <a:ext uri="{FF2B5EF4-FFF2-40B4-BE49-F238E27FC236}">
                <a16:creationId xmlns:a16="http://schemas.microsoft.com/office/drawing/2014/main" id="{B3566541-E165-4DCF-85F4-6D070867321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565080" y="102018"/>
            <a:ext cx="426302" cy="426302"/>
          </a:xfrm>
          <a:prstGeom prst="rect">
            <a:avLst/>
          </a:prstGeom>
        </p:spPr>
      </p:pic>
    </p:spTree>
    <p:extLst>
      <p:ext uri="{BB962C8B-B14F-4D97-AF65-F5344CB8AC3E}">
        <p14:creationId xmlns:p14="http://schemas.microsoft.com/office/powerpoint/2010/main" val="11711647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40">
            <a:extLst>
              <a:ext uri="{FF2B5EF4-FFF2-40B4-BE49-F238E27FC236}">
                <a16:creationId xmlns:a16="http://schemas.microsoft.com/office/drawing/2014/main" id="{CE442C37-01EE-4678-A923-3D4F1CEC5096}"/>
              </a:ext>
            </a:extLst>
          </p:cNvPr>
          <p:cNvSpPr/>
          <p:nvPr/>
        </p:nvSpPr>
        <p:spPr>
          <a:xfrm>
            <a:off x="4822336" y="1600200"/>
            <a:ext cx="7361134" cy="45670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Font typeface="Arial" panose="020B0604020202020204" pitchFamily="34" charset="0"/>
              <a:buChar char="–"/>
            </a:pPr>
            <a:endParaRPr lang="en-IN"/>
          </a:p>
        </p:txBody>
      </p:sp>
      <p:sp>
        <p:nvSpPr>
          <p:cNvPr id="4" name="Date Placeholder 3">
            <a:extLst>
              <a:ext uri="{FF2B5EF4-FFF2-40B4-BE49-F238E27FC236}">
                <a16:creationId xmlns:a16="http://schemas.microsoft.com/office/drawing/2014/main" id="{2A93DEC7-2ACF-4160-BEAA-030B61989FF9}"/>
              </a:ext>
            </a:extLst>
          </p:cNvPr>
          <p:cNvSpPr>
            <a:spLocks noGrp="1"/>
          </p:cNvSpPr>
          <p:nvPr>
            <p:ph type="dt" sz="half" idx="10"/>
          </p:nvPr>
        </p:nvSpPr>
        <p:spPr>
          <a:xfrm>
            <a:off x="1097280" y="6618478"/>
            <a:ext cx="1060704" cy="118872"/>
          </a:xfrm>
        </p:spPr>
        <p:txBody>
          <a:bodyPr/>
          <a:lstStyle/>
          <a:p>
            <a:fld id="{3D5E35BC-0D87-4717-9F35-C9917EFC08B8}" type="datetime4">
              <a:rPr lang="en-US" smtClean="0"/>
              <a:t>July 11, 2022</a:t>
            </a:fld>
            <a:endParaRPr lang="en-US"/>
          </a:p>
        </p:txBody>
      </p:sp>
      <p:sp>
        <p:nvSpPr>
          <p:cNvPr id="5" name="Slide Number Placeholder 4">
            <a:extLst>
              <a:ext uri="{FF2B5EF4-FFF2-40B4-BE49-F238E27FC236}">
                <a16:creationId xmlns:a16="http://schemas.microsoft.com/office/drawing/2014/main" id="{B2727272-EF60-4A2D-8FAF-DE74351D44B4}"/>
              </a:ext>
            </a:extLst>
          </p:cNvPr>
          <p:cNvSpPr>
            <a:spLocks noGrp="1"/>
          </p:cNvSpPr>
          <p:nvPr>
            <p:ph type="sldNum" sz="quarter" idx="12"/>
          </p:nvPr>
        </p:nvSpPr>
        <p:spPr>
          <a:xfrm>
            <a:off x="502920" y="6618478"/>
            <a:ext cx="530352" cy="118872"/>
          </a:xfrm>
        </p:spPr>
        <p:txBody>
          <a:bodyPr/>
          <a:lstStyle/>
          <a:p>
            <a:fld id="{CBD803B2-A378-42BD-B5EC-F7748F169FE0}" type="slidenum">
              <a:rPr lang="en-US" smtClean="0"/>
              <a:pPr/>
              <a:t>14</a:t>
            </a:fld>
            <a:endParaRPr lang="en-US"/>
          </a:p>
        </p:txBody>
      </p:sp>
      <p:sp>
        <p:nvSpPr>
          <p:cNvPr id="2" name="Title 1">
            <a:extLst>
              <a:ext uri="{FF2B5EF4-FFF2-40B4-BE49-F238E27FC236}">
                <a16:creationId xmlns:a16="http://schemas.microsoft.com/office/drawing/2014/main" id="{A8C72C63-82A4-42E9-A694-34573912D0D5}"/>
              </a:ext>
            </a:extLst>
          </p:cNvPr>
          <p:cNvSpPr>
            <a:spLocks noGrp="1"/>
          </p:cNvSpPr>
          <p:nvPr>
            <p:ph type="title"/>
          </p:nvPr>
        </p:nvSpPr>
        <p:spPr/>
        <p:txBody>
          <a:bodyPr>
            <a:noAutofit/>
          </a:bodyPr>
          <a:lstStyle/>
          <a:p>
            <a:r>
              <a:rPr lang="en-US"/>
              <a:t>DNA Vaccine Workflow</a:t>
            </a:r>
          </a:p>
        </p:txBody>
      </p:sp>
      <p:grpSp>
        <p:nvGrpSpPr>
          <p:cNvPr id="64" name="Group 63">
            <a:extLst>
              <a:ext uri="{FF2B5EF4-FFF2-40B4-BE49-F238E27FC236}">
                <a16:creationId xmlns:a16="http://schemas.microsoft.com/office/drawing/2014/main" id="{B57D4092-0092-4C3B-8EC2-6F79C555D439}"/>
              </a:ext>
            </a:extLst>
          </p:cNvPr>
          <p:cNvGrpSpPr/>
          <p:nvPr/>
        </p:nvGrpSpPr>
        <p:grpSpPr>
          <a:xfrm>
            <a:off x="2478230" y="2180136"/>
            <a:ext cx="0" cy="3425982"/>
            <a:chOff x="2480674" y="2062163"/>
            <a:chExt cx="0" cy="3338008"/>
          </a:xfrm>
        </p:grpSpPr>
        <p:cxnSp>
          <p:nvCxnSpPr>
            <p:cNvPr id="65" name="Straight Arrow Connector 64">
              <a:extLst>
                <a:ext uri="{FF2B5EF4-FFF2-40B4-BE49-F238E27FC236}">
                  <a16:creationId xmlns:a16="http://schemas.microsoft.com/office/drawing/2014/main" id="{765C3715-9088-431A-8425-28269539BD3F}"/>
                </a:ext>
              </a:extLst>
            </p:cNvPr>
            <p:cNvCxnSpPr>
              <a:cxnSpLocks/>
            </p:cNvCxnSpPr>
            <p:nvPr/>
          </p:nvCxnSpPr>
          <p:spPr>
            <a:xfrm>
              <a:off x="2480674" y="2062163"/>
              <a:ext cx="0" cy="224916"/>
            </a:xfrm>
            <a:prstGeom prst="straightConnector1">
              <a:avLst/>
            </a:prstGeom>
            <a:ln w="38100">
              <a:solidFill>
                <a:schemeClr val="bg1">
                  <a:lumMod val="8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4" name="Straight Arrow Connector 93">
              <a:extLst>
                <a:ext uri="{FF2B5EF4-FFF2-40B4-BE49-F238E27FC236}">
                  <a16:creationId xmlns:a16="http://schemas.microsoft.com/office/drawing/2014/main" id="{F5DC689F-81FD-4C8E-8CD9-3E5E2497979E}"/>
                </a:ext>
              </a:extLst>
            </p:cNvPr>
            <p:cNvCxnSpPr>
              <a:cxnSpLocks/>
            </p:cNvCxnSpPr>
            <p:nvPr/>
          </p:nvCxnSpPr>
          <p:spPr>
            <a:xfrm>
              <a:off x="2480674" y="2840436"/>
              <a:ext cx="0" cy="224916"/>
            </a:xfrm>
            <a:prstGeom prst="straightConnector1">
              <a:avLst/>
            </a:prstGeom>
            <a:ln w="38100">
              <a:solidFill>
                <a:schemeClr val="bg1">
                  <a:lumMod val="8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5" name="Straight Arrow Connector 94">
              <a:extLst>
                <a:ext uri="{FF2B5EF4-FFF2-40B4-BE49-F238E27FC236}">
                  <a16:creationId xmlns:a16="http://schemas.microsoft.com/office/drawing/2014/main" id="{7954DD48-0A9E-4A11-9DDC-73BC1A7B3DF1}"/>
                </a:ext>
              </a:extLst>
            </p:cNvPr>
            <p:cNvCxnSpPr>
              <a:cxnSpLocks/>
            </p:cNvCxnSpPr>
            <p:nvPr/>
          </p:nvCxnSpPr>
          <p:spPr>
            <a:xfrm>
              <a:off x="2480674" y="3612359"/>
              <a:ext cx="0" cy="224916"/>
            </a:xfrm>
            <a:prstGeom prst="straightConnector1">
              <a:avLst/>
            </a:prstGeom>
            <a:ln w="38100">
              <a:solidFill>
                <a:schemeClr val="bg1">
                  <a:lumMod val="8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6" name="Straight Arrow Connector 95">
              <a:extLst>
                <a:ext uri="{FF2B5EF4-FFF2-40B4-BE49-F238E27FC236}">
                  <a16:creationId xmlns:a16="http://schemas.microsoft.com/office/drawing/2014/main" id="{7B60427A-30C5-4EC9-A52C-31B6778F3108}"/>
                </a:ext>
              </a:extLst>
            </p:cNvPr>
            <p:cNvCxnSpPr>
              <a:cxnSpLocks/>
            </p:cNvCxnSpPr>
            <p:nvPr/>
          </p:nvCxnSpPr>
          <p:spPr>
            <a:xfrm>
              <a:off x="2480674" y="4393807"/>
              <a:ext cx="0" cy="224916"/>
            </a:xfrm>
            <a:prstGeom prst="straightConnector1">
              <a:avLst/>
            </a:prstGeom>
            <a:ln w="38100">
              <a:solidFill>
                <a:schemeClr val="bg1">
                  <a:lumMod val="8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7" name="Straight Arrow Connector 96">
              <a:extLst>
                <a:ext uri="{FF2B5EF4-FFF2-40B4-BE49-F238E27FC236}">
                  <a16:creationId xmlns:a16="http://schemas.microsoft.com/office/drawing/2014/main" id="{92046AAA-F99F-4A94-951E-EA03CD41616F}"/>
                </a:ext>
              </a:extLst>
            </p:cNvPr>
            <p:cNvCxnSpPr>
              <a:cxnSpLocks/>
            </p:cNvCxnSpPr>
            <p:nvPr/>
          </p:nvCxnSpPr>
          <p:spPr>
            <a:xfrm>
              <a:off x="2480674" y="5175255"/>
              <a:ext cx="0" cy="224916"/>
            </a:xfrm>
            <a:prstGeom prst="straightConnector1">
              <a:avLst/>
            </a:prstGeom>
            <a:ln w="38100">
              <a:solidFill>
                <a:schemeClr val="bg1">
                  <a:lumMod val="85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8" name="Group 97">
            <a:extLst>
              <a:ext uri="{FF2B5EF4-FFF2-40B4-BE49-F238E27FC236}">
                <a16:creationId xmlns:a16="http://schemas.microsoft.com/office/drawing/2014/main" id="{C6784557-8010-424B-B55D-E48F7F1DAD3D}"/>
              </a:ext>
            </a:extLst>
          </p:cNvPr>
          <p:cNvGrpSpPr/>
          <p:nvPr/>
        </p:nvGrpSpPr>
        <p:grpSpPr>
          <a:xfrm>
            <a:off x="496131" y="1695627"/>
            <a:ext cx="927698" cy="406084"/>
            <a:chOff x="496132" y="1946614"/>
            <a:chExt cx="903876" cy="395656"/>
          </a:xfrm>
        </p:grpSpPr>
        <p:sp>
          <p:nvSpPr>
            <p:cNvPr id="99" name="Arrow: Chevron 98">
              <a:extLst>
                <a:ext uri="{FF2B5EF4-FFF2-40B4-BE49-F238E27FC236}">
                  <a16:creationId xmlns:a16="http://schemas.microsoft.com/office/drawing/2014/main" id="{20F68228-5AC7-4E59-B6A5-D26DF9C4FCE2}"/>
                </a:ext>
              </a:extLst>
            </p:cNvPr>
            <p:cNvSpPr/>
            <p:nvPr/>
          </p:nvSpPr>
          <p:spPr>
            <a:xfrm>
              <a:off x="623707" y="1948571"/>
              <a:ext cx="699943" cy="391743"/>
            </a:xfrm>
            <a:prstGeom prst="chevron">
              <a:avLst>
                <a:gd name="adj" fmla="val 21233"/>
              </a:avLst>
            </a:prstGeom>
            <a:solidFill>
              <a:schemeClr val="bg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chemeClr val="tx1"/>
                </a:solidFill>
              </a:endParaRPr>
            </a:p>
          </p:txBody>
        </p:sp>
        <p:sp>
          <p:nvSpPr>
            <p:cNvPr id="100" name="Arrow: Chevron 99">
              <a:extLst>
                <a:ext uri="{FF2B5EF4-FFF2-40B4-BE49-F238E27FC236}">
                  <a16:creationId xmlns:a16="http://schemas.microsoft.com/office/drawing/2014/main" id="{6A522A6A-63E7-45D3-8F31-6732D81430C9}"/>
                </a:ext>
              </a:extLst>
            </p:cNvPr>
            <p:cNvSpPr/>
            <p:nvPr/>
          </p:nvSpPr>
          <p:spPr>
            <a:xfrm>
              <a:off x="496132" y="1946614"/>
              <a:ext cx="164704" cy="395656"/>
            </a:xfrm>
            <a:prstGeom prst="chevron">
              <a:avLst>
                <a:gd name="adj" fmla="val 55842"/>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chemeClr val="tx1"/>
                </a:solidFill>
              </a:endParaRPr>
            </a:p>
          </p:txBody>
        </p:sp>
        <p:sp>
          <p:nvSpPr>
            <p:cNvPr id="101" name="TextBox 100">
              <a:extLst>
                <a:ext uri="{FF2B5EF4-FFF2-40B4-BE49-F238E27FC236}">
                  <a16:creationId xmlns:a16="http://schemas.microsoft.com/office/drawing/2014/main" id="{DCA12EC6-5E4E-4B56-88D4-68015516518B}"/>
                </a:ext>
              </a:extLst>
            </p:cNvPr>
            <p:cNvSpPr txBox="1"/>
            <p:nvPr/>
          </p:nvSpPr>
          <p:spPr>
            <a:xfrm>
              <a:off x="700066" y="1990554"/>
              <a:ext cx="699942" cy="307777"/>
            </a:xfrm>
            <a:prstGeom prst="rect">
              <a:avLst/>
            </a:prstGeom>
            <a:noFill/>
          </p:spPr>
          <p:txBody>
            <a:bodyPr wrap="square" rtlCol="0">
              <a:spAutoFit/>
            </a:bodyPr>
            <a:lstStyle/>
            <a:p>
              <a:r>
                <a:rPr lang="en-US" sz="1400" b="1">
                  <a:solidFill>
                    <a:schemeClr val="accent1"/>
                  </a:solidFill>
                </a:rPr>
                <a:t>QC 1</a:t>
              </a:r>
              <a:endParaRPr lang="en-IN" sz="1400" b="1">
                <a:solidFill>
                  <a:schemeClr val="accent1"/>
                </a:solidFill>
              </a:endParaRPr>
            </a:p>
          </p:txBody>
        </p:sp>
      </p:grpSp>
      <p:grpSp>
        <p:nvGrpSpPr>
          <p:cNvPr id="102" name="Group 101">
            <a:extLst>
              <a:ext uri="{FF2B5EF4-FFF2-40B4-BE49-F238E27FC236}">
                <a16:creationId xmlns:a16="http://schemas.microsoft.com/office/drawing/2014/main" id="{4DC05480-E8AA-4670-9830-A63C7EBA04B6}"/>
              </a:ext>
            </a:extLst>
          </p:cNvPr>
          <p:cNvGrpSpPr/>
          <p:nvPr/>
        </p:nvGrpSpPr>
        <p:grpSpPr>
          <a:xfrm>
            <a:off x="1477769" y="1600200"/>
            <a:ext cx="1997164" cy="574176"/>
            <a:chOff x="1505903" y="1497119"/>
            <a:chExt cx="1945880" cy="559432"/>
          </a:xfrm>
        </p:grpSpPr>
        <p:sp>
          <p:nvSpPr>
            <p:cNvPr id="103" name="Rectangle 102">
              <a:extLst>
                <a:ext uri="{FF2B5EF4-FFF2-40B4-BE49-F238E27FC236}">
                  <a16:creationId xmlns:a16="http://schemas.microsoft.com/office/drawing/2014/main" id="{B5B05729-4154-49BB-944D-4A9439FD856B}"/>
                </a:ext>
              </a:extLst>
            </p:cNvPr>
            <p:cNvSpPr/>
            <p:nvPr/>
          </p:nvSpPr>
          <p:spPr>
            <a:xfrm>
              <a:off x="1505903" y="1509802"/>
              <a:ext cx="1945880" cy="544283"/>
            </a:xfrm>
            <a:prstGeom prst="rect">
              <a:avLst/>
            </a:prstGeom>
            <a:solidFill>
              <a:schemeClr val="bg1"/>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4" name="TextBox 103">
              <a:extLst>
                <a:ext uri="{FF2B5EF4-FFF2-40B4-BE49-F238E27FC236}">
                  <a16:creationId xmlns:a16="http://schemas.microsoft.com/office/drawing/2014/main" id="{957214E1-44B3-4EEC-ADC3-04EF663ABBC5}"/>
                </a:ext>
              </a:extLst>
            </p:cNvPr>
            <p:cNvSpPr txBox="1"/>
            <p:nvPr/>
          </p:nvSpPr>
          <p:spPr>
            <a:xfrm>
              <a:off x="1595681" y="1497119"/>
              <a:ext cx="1766324" cy="523220"/>
            </a:xfrm>
            <a:prstGeom prst="rect">
              <a:avLst/>
            </a:prstGeom>
            <a:noFill/>
          </p:spPr>
          <p:txBody>
            <a:bodyPr wrap="square" anchor="ctr">
              <a:spAutoFit/>
            </a:bodyPr>
            <a:lstStyle/>
            <a:p>
              <a:pPr algn="ctr"/>
              <a:r>
                <a:rPr lang="en-US" sz="1400">
                  <a:solidFill>
                    <a:schemeClr val="bg1">
                      <a:lumMod val="50000"/>
                    </a:schemeClr>
                  </a:solidFill>
                </a:rPr>
                <a:t>Amplify and isolate DNA of interest</a:t>
              </a:r>
            </a:p>
          </p:txBody>
        </p:sp>
        <p:sp>
          <p:nvSpPr>
            <p:cNvPr id="105" name="Rectangle 104">
              <a:extLst>
                <a:ext uri="{FF2B5EF4-FFF2-40B4-BE49-F238E27FC236}">
                  <a16:creationId xmlns:a16="http://schemas.microsoft.com/office/drawing/2014/main" id="{3FC9D712-BCEC-40AC-8EFE-53E00DE4F128}"/>
                </a:ext>
              </a:extLst>
            </p:cNvPr>
            <p:cNvSpPr/>
            <p:nvPr/>
          </p:nvSpPr>
          <p:spPr>
            <a:xfrm>
              <a:off x="1505903" y="2005896"/>
              <a:ext cx="1945880" cy="50655"/>
            </a:xfrm>
            <a:prstGeom prst="rect">
              <a:avLst/>
            </a:prstGeom>
            <a:solidFill>
              <a:srgbClr val="FFC000"/>
            </a:solid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106" name="Group 105">
            <a:extLst>
              <a:ext uri="{FF2B5EF4-FFF2-40B4-BE49-F238E27FC236}">
                <a16:creationId xmlns:a16="http://schemas.microsoft.com/office/drawing/2014/main" id="{978001FA-6835-41D6-B245-BBFB2075AB7C}"/>
              </a:ext>
            </a:extLst>
          </p:cNvPr>
          <p:cNvGrpSpPr/>
          <p:nvPr/>
        </p:nvGrpSpPr>
        <p:grpSpPr>
          <a:xfrm>
            <a:off x="1427020" y="2411399"/>
            <a:ext cx="2098664" cy="558410"/>
            <a:chOff x="1456457" y="2287079"/>
            <a:chExt cx="2044773" cy="544071"/>
          </a:xfrm>
        </p:grpSpPr>
        <p:sp>
          <p:nvSpPr>
            <p:cNvPr id="107" name="Rectangle 106">
              <a:extLst>
                <a:ext uri="{FF2B5EF4-FFF2-40B4-BE49-F238E27FC236}">
                  <a16:creationId xmlns:a16="http://schemas.microsoft.com/office/drawing/2014/main" id="{CA8CD031-0745-45ED-A093-4C6CEC44DF64}"/>
                </a:ext>
              </a:extLst>
            </p:cNvPr>
            <p:cNvSpPr/>
            <p:nvPr/>
          </p:nvSpPr>
          <p:spPr>
            <a:xfrm>
              <a:off x="1505903" y="2287079"/>
              <a:ext cx="1945880" cy="544071"/>
            </a:xfrm>
            <a:prstGeom prst="rect">
              <a:avLst/>
            </a:prstGeom>
            <a:solidFill>
              <a:schemeClr val="bg1"/>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8" name="TextBox 107">
              <a:extLst>
                <a:ext uri="{FF2B5EF4-FFF2-40B4-BE49-F238E27FC236}">
                  <a16:creationId xmlns:a16="http://schemas.microsoft.com/office/drawing/2014/main" id="{EEA05BEE-BCC9-492B-97E8-BC4C8EB35768}"/>
                </a:ext>
              </a:extLst>
            </p:cNvPr>
            <p:cNvSpPr txBox="1"/>
            <p:nvPr/>
          </p:nvSpPr>
          <p:spPr>
            <a:xfrm>
              <a:off x="1456457" y="2392520"/>
              <a:ext cx="2044773" cy="307777"/>
            </a:xfrm>
            <a:prstGeom prst="rect">
              <a:avLst/>
            </a:prstGeom>
            <a:noFill/>
          </p:spPr>
          <p:txBody>
            <a:bodyPr wrap="square" anchor="ctr">
              <a:spAutoFit/>
            </a:bodyPr>
            <a:lstStyle/>
            <a:p>
              <a:pPr algn="ctr"/>
              <a:r>
                <a:rPr lang="en-US" sz="1400">
                  <a:solidFill>
                    <a:schemeClr val="bg1">
                      <a:lumMod val="50000"/>
                    </a:schemeClr>
                  </a:solidFill>
                </a:rPr>
                <a:t>Ligate into plasmid</a:t>
              </a:r>
            </a:p>
          </p:txBody>
        </p:sp>
        <p:sp>
          <p:nvSpPr>
            <p:cNvPr id="109" name="Rectangle 108">
              <a:extLst>
                <a:ext uri="{FF2B5EF4-FFF2-40B4-BE49-F238E27FC236}">
                  <a16:creationId xmlns:a16="http://schemas.microsoft.com/office/drawing/2014/main" id="{A24F5796-CC57-4B18-81D4-59BD70ECBCE1}"/>
                </a:ext>
              </a:extLst>
            </p:cNvPr>
            <p:cNvSpPr/>
            <p:nvPr/>
          </p:nvSpPr>
          <p:spPr>
            <a:xfrm>
              <a:off x="1505903" y="2780494"/>
              <a:ext cx="1945880" cy="50655"/>
            </a:xfrm>
            <a:prstGeom prst="rect">
              <a:avLst/>
            </a:prstGeom>
            <a:solidFill>
              <a:srgbClr val="CE0F69"/>
            </a:solidFill>
            <a:ln w="12700">
              <a:solidFill>
                <a:srgbClr val="CE0F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110" name="Group 109">
            <a:extLst>
              <a:ext uri="{FF2B5EF4-FFF2-40B4-BE49-F238E27FC236}">
                <a16:creationId xmlns:a16="http://schemas.microsoft.com/office/drawing/2014/main" id="{18264495-CB4A-479D-A1CB-FC879348F837}"/>
              </a:ext>
            </a:extLst>
          </p:cNvPr>
          <p:cNvGrpSpPr/>
          <p:nvPr/>
        </p:nvGrpSpPr>
        <p:grpSpPr>
          <a:xfrm>
            <a:off x="1427020" y="4002267"/>
            <a:ext cx="2098664" cy="561171"/>
            <a:chOff x="1456457" y="3950369"/>
            <a:chExt cx="2044773" cy="546761"/>
          </a:xfrm>
        </p:grpSpPr>
        <p:sp>
          <p:nvSpPr>
            <p:cNvPr id="111" name="Rectangle 110">
              <a:extLst>
                <a:ext uri="{FF2B5EF4-FFF2-40B4-BE49-F238E27FC236}">
                  <a16:creationId xmlns:a16="http://schemas.microsoft.com/office/drawing/2014/main" id="{22A4C5C0-5343-4041-887D-61BDFC159A68}"/>
                </a:ext>
              </a:extLst>
            </p:cNvPr>
            <p:cNvSpPr/>
            <p:nvPr/>
          </p:nvSpPr>
          <p:spPr>
            <a:xfrm>
              <a:off x="1505903" y="3950369"/>
              <a:ext cx="1945880" cy="544071"/>
            </a:xfrm>
            <a:prstGeom prst="rect">
              <a:avLst/>
            </a:prstGeom>
            <a:solidFill>
              <a:schemeClr val="bg1"/>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2" name="TextBox 111">
              <a:extLst>
                <a:ext uri="{FF2B5EF4-FFF2-40B4-BE49-F238E27FC236}">
                  <a16:creationId xmlns:a16="http://schemas.microsoft.com/office/drawing/2014/main" id="{5CB3CB09-9058-41FE-B0A0-D9ED52084D54}"/>
                </a:ext>
              </a:extLst>
            </p:cNvPr>
            <p:cNvSpPr txBox="1"/>
            <p:nvPr/>
          </p:nvSpPr>
          <p:spPr>
            <a:xfrm>
              <a:off x="1456457" y="4043910"/>
              <a:ext cx="2044773" cy="307777"/>
            </a:xfrm>
            <a:prstGeom prst="rect">
              <a:avLst/>
            </a:prstGeom>
            <a:noFill/>
          </p:spPr>
          <p:txBody>
            <a:bodyPr wrap="square" anchor="ctr">
              <a:spAutoFit/>
            </a:bodyPr>
            <a:lstStyle/>
            <a:p>
              <a:pPr algn="ctr"/>
              <a:r>
                <a:rPr lang="en-US" sz="1400">
                  <a:solidFill>
                    <a:schemeClr val="bg1">
                      <a:lumMod val="50000"/>
                    </a:schemeClr>
                  </a:solidFill>
                </a:rPr>
                <a:t>Purify plasmid</a:t>
              </a:r>
            </a:p>
          </p:txBody>
        </p:sp>
        <p:sp>
          <p:nvSpPr>
            <p:cNvPr id="113" name="Rectangle 112">
              <a:extLst>
                <a:ext uri="{FF2B5EF4-FFF2-40B4-BE49-F238E27FC236}">
                  <a16:creationId xmlns:a16="http://schemas.microsoft.com/office/drawing/2014/main" id="{9C727CD8-6FC5-4494-8972-6320699E86F6}"/>
                </a:ext>
              </a:extLst>
            </p:cNvPr>
            <p:cNvSpPr/>
            <p:nvPr/>
          </p:nvSpPr>
          <p:spPr>
            <a:xfrm>
              <a:off x="1505903" y="4446475"/>
              <a:ext cx="1945880" cy="50655"/>
            </a:xfrm>
            <a:prstGeom prst="rect">
              <a:avLst/>
            </a:prstGeom>
            <a:solidFill>
              <a:schemeClr val="accent3"/>
            </a:solid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114" name="Group 113">
            <a:extLst>
              <a:ext uri="{FF2B5EF4-FFF2-40B4-BE49-F238E27FC236}">
                <a16:creationId xmlns:a16="http://schemas.microsoft.com/office/drawing/2014/main" id="{B9F69E15-7B47-4671-8A75-FEC621762628}"/>
              </a:ext>
            </a:extLst>
          </p:cNvPr>
          <p:cNvGrpSpPr/>
          <p:nvPr/>
        </p:nvGrpSpPr>
        <p:grpSpPr>
          <a:xfrm>
            <a:off x="1427020" y="3206825"/>
            <a:ext cx="2098664" cy="558417"/>
            <a:chOff x="1456457" y="3067521"/>
            <a:chExt cx="2044773" cy="544078"/>
          </a:xfrm>
        </p:grpSpPr>
        <p:sp>
          <p:nvSpPr>
            <p:cNvPr id="115" name="Rectangle 114">
              <a:extLst>
                <a:ext uri="{FF2B5EF4-FFF2-40B4-BE49-F238E27FC236}">
                  <a16:creationId xmlns:a16="http://schemas.microsoft.com/office/drawing/2014/main" id="{D34D4313-904E-4832-BB39-677BD9B4205C}"/>
                </a:ext>
              </a:extLst>
            </p:cNvPr>
            <p:cNvSpPr/>
            <p:nvPr/>
          </p:nvSpPr>
          <p:spPr>
            <a:xfrm>
              <a:off x="1505903" y="3067528"/>
              <a:ext cx="1945880" cy="544071"/>
            </a:xfrm>
            <a:prstGeom prst="rect">
              <a:avLst/>
            </a:prstGeom>
            <a:solidFill>
              <a:schemeClr val="bg1"/>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6" name="TextBox 115">
              <a:extLst>
                <a:ext uri="{FF2B5EF4-FFF2-40B4-BE49-F238E27FC236}">
                  <a16:creationId xmlns:a16="http://schemas.microsoft.com/office/drawing/2014/main" id="{E42DFC22-7C22-40FC-BEE6-1ACD5CAC36C1}"/>
                </a:ext>
              </a:extLst>
            </p:cNvPr>
            <p:cNvSpPr txBox="1"/>
            <p:nvPr/>
          </p:nvSpPr>
          <p:spPr>
            <a:xfrm>
              <a:off x="1456457" y="3067521"/>
              <a:ext cx="2044773" cy="509785"/>
            </a:xfrm>
            <a:prstGeom prst="rect">
              <a:avLst/>
            </a:prstGeom>
            <a:noFill/>
          </p:spPr>
          <p:txBody>
            <a:bodyPr wrap="square" anchor="ctr">
              <a:spAutoFit/>
            </a:bodyPr>
            <a:lstStyle/>
            <a:p>
              <a:pPr algn="ctr"/>
              <a:r>
                <a:rPr lang="en-US" sz="1400">
                  <a:solidFill>
                    <a:schemeClr val="bg1">
                      <a:lumMod val="50000"/>
                    </a:schemeClr>
                  </a:solidFill>
                </a:rPr>
                <a:t>Transform into</a:t>
              </a:r>
            </a:p>
            <a:p>
              <a:pPr algn="ctr"/>
              <a:r>
                <a:rPr lang="en-US" sz="1400">
                  <a:solidFill>
                    <a:schemeClr val="bg1">
                      <a:lumMod val="50000"/>
                    </a:schemeClr>
                  </a:solidFill>
                </a:rPr>
                <a:t>bacteria</a:t>
              </a:r>
            </a:p>
          </p:txBody>
        </p:sp>
        <p:sp>
          <p:nvSpPr>
            <p:cNvPr id="117" name="Rectangle 116">
              <a:extLst>
                <a:ext uri="{FF2B5EF4-FFF2-40B4-BE49-F238E27FC236}">
                  <a16:creationId xmlns:a16="http://schemas.microsoft.com/office/drawing/2014/main" id="{DE3D7547-7F07-4A25-AAA3-CCF1BCADB9DE}"/>
                </a:ext>
              </a:extLst>
            </p:cNvPr>
            <p:cNvSpPr/>
            <p:nvPr/>
          </p:nvSpPr>
          <p:spPr>
            <a:xfrm>
              <a:off x="1505903" y="3560944"/>
              <a:ext cx="1945880" cy="50655"/>
            </a:xfrm>
            <a:prstGeom prst="rect">
              <a:avLst/>
            </a:prstGeom>
            <a:solidFill>
              <a:srgbClr val="80276C"/>
            </a:solidFill>
            <a:ln w="12700">
              <a:solidFill>
                <a:srgbClr val="8027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118" name="Group 117">
            <a:extLst>
              <a:ext uri="{FF2B5EF4-FFF2-40B4-BE49-F238E27FC236}">
                <a16:creationId xmlns:a16="http://schemas.microsoft.com/office/drawing/2014/main" id="{F5E97C55-A81F-4B92-9D3D-4FFE2A3E2C85}"/>
              </a:ext>
            </a:extLst>
          </p:cNvPr>
          <p:cNvGrpSpPr/>
          <p:nvPr/>
        </p:nvGrpSpPr>
        <p:grpSpPr>
          <a:xfrm>
            <a:off x="1427020" y="4807357"/>
            <a:ext cx="2098664" cy="566320"/>
            <a:chOff x="1456457" y="4780004"/>
            <a:chExt cx="2044773" cy="551778"/>
          </a:xfrm>
        </p:grpSpPr>
        <p:sp>
          <p:nvSpPr>
            <p:cNvPr id="119" name="Rectangle 118">
              <a:extLst>
                <a:ext uri="{FF2B5EF4-FFF2-40B4-BE49-F238E27FC236}">
                  <a16:creationId xmlns:a16="http://schemas.microsoft.com/office/drawing/2014/main" id="{F3DEA20A-05E6-45B1-9AAD-2D4634F3A103}"/>
                </a:ext>
              </a:extLst>
            </p:cNvPr>
            <p:cNvSpPr/>
            <p:nvPr/>
          </p:nvSpPr>
          <p:spPr>
            <a:xfrm>
              <a:off x="1505903" y="4787711"/>
              <a:ext cx="1945880" cy="544071"/>
            </a:xfrm>
            <a:prstGeom prst="rect">
              <a:avLst/>
            </a:prstGeom>
            <a:solidFill>
              <a:schemeClr val="bg1"/>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20" name="TextBox 119">
              <a:extLst>
                <a:ext uri="{FF2B5EF4-FFF2-40B4-BE49-F238E27FC236}">
                  <a16:creationId xmlns:a16="http://schemas.microsoft.com/office/drawing/2014/main" id="{7CE21FE8-9FBA-42F4-A7E8-C31A013F0749}"/>
                </a:ext>
              </a:extLst>
            </p:cNvPr>
            <p:cNvSpPr txBox="1"/>
            <p:nvPr/>
          </p:nvSpPr>
          <p:spPr>
            <a:xfrm>
              <a:off x="1456457" y="4780004"/>
              <a:ext cx="2044773" cy="509785"/>
            </a:xfrm>
            <a:prstGeom prst="rect">
              <a:avLst/>
            </a:prstGeom>
            <a:noFill/>
          </p:spPr>
          <p:txBody>
            <a:bodyPr wrap="square" anchor="ctr">
              <a:spAutoFit/>
            </a:bodyPr>
            <a:lstStyle/>
            <a:p>
              <a:pPr algn="ctr"/>
              <a:r>
                <a:rPr lang="en-US" sz="1400">
                  <a:solidFill>
                    <a:schemeClr val="bg1">
                      <a:lumMod val="50000"/>
                    </a:schemeClr>
                  </a:solidFill>
                </a:rPr>
                <a:t>Formulate DNA</a:t>
              </a:r>
            </a:p>
            <a:p>
              <a:pPr algn="ctr"/>
              <a:r>
                <a:rPr lang="en-US" sz="1400">
                  <a:solidFill>
                    <a:schemeClr val="bg1">
                      <a:lumMod val="50000"/>
                    </a:schemeClr>
                  </a:solidFill>
                </a:rPr>
                <a:t>vaccine</a:t>
              </a:r>
            </a:p>
          </p:txBody>
        </p:sp>
        <p:sp>
          <p:nvSpPr>
            <p:cNvPr id="121" name="Rectangle 120">
              <a:extLst>
                <a:ext uri="{FF2B5EF4-FFF2-40B4-BE49-F238E27FC236}">
                  <a16:creationId xmlns:a16="http://schemas.microsoft.com/office/drawing/2014/main" id="{2393C5FA-F4ED-4722-9975-1EF6B560B2BB}"/>
                </a:ext>
              </a:extLst>
            </p:cNvPr>
            <p:cNvSpPr/>
            <p:nvPr/>
          </p:nvSpPr>
          <p:spPr>
            <a:xfrm>
              <a:off x="1505903" y="5281126"/>
              <a:ext cx="1945880" cy="50655"/>
            </a:xfrm>
            <a:prstGeom prst="rect">
              <a:avLst/>
            </a:prstGeom>
            <a:solidFill>
              <a:srgbClr val="00BAB3"/>
            </a:solidFill>
            <a:ln w="12700">
              <a:solidFill>
                <a:srgbClr val="00BA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122" name="Group 121">
            <a:extLst>
              <a:ext uri="{FF2B5EF4-FFF2-40B4-BE49-F238E27FC236}">
                <a16:creationId xmlns:a16="http://schemas.microsoft.com/office/drawing/2014/main" id="{07C4239C-A078-4E26-9028-F84A35E125CD}"/>
              </a:ext>
            </a:extLst>
          </p:cNvPr>
          <p:cNvGrpSpPr/>
          <p:nvPr/>
        </p:nvGrpSpPr>
        <p:grpSpPr>
          <a:xfrm>
            <a:off x="1427020" y="5610698"/>
            <a:ext cx="2098664" cy="558410"/>
            <a:chOff x="1456457" y="5404633"/>
            <a:chExt cx="2044773" cy="544071"/>
          </a:xfrm>
        </p:grpSpPr>
        <p:sp>
          <p:nvSpPr>
            <p:cNvPr id="123" name="Rectangle 122">
              <a:extLst>
                <a:ext uri="{FF2B5EF4-FFF2-40B4-BE49-F238E27FC236}">
                  <a16:creationId xmlns:a16="http://schemas.microsoft.com/office/drawing/2014/main" id="{F129B6AE-2BE8-4479-A236-6444FEDB748D}"/>
                </a:ext>
              </a:extLst>
            </p:cNvPr>
            <p:cNvSpPr/>
            <p:nvPr/>
          </p:nvSpPr>
          <p:spPr>
            <a:xfrm>
              <a:off x="1505903" y="5404633"/>
              <a:ext cx="1945880" cy="544071"/>
            </a:xfrm>
            <a:prstGeom prst="rect">
              <a:avLst/>
            </a:prstGeom>
            <a:solidFill>
              <a:schemeClr val="bg1"/>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24" name="TextBox 123">
              <a:extLst>
                <a:ext uri="{FF2B5EF4-FFF2-40B4-BE49-F238E27FC236}">
                  <a16:creationId xmlns:a16="http://schemas.microsoft.com/office/drawing/2014/main" id="{62B21588-E27A-41D8-A271-5249DEDA3C81}"/>
                </a:ext>
              </a:extLst>
            </p:cNvPr>
            <p:cNvSpPr txBox="1"/>
            <p:nvPr/>
          </p:nvSpPr>
          <p:spPr>
            <a:xfrm>
              <a:off x="1456457" y="5491613"/>
              <a:ext cx="2044773" cy="307777"/>
            </a:xfrm>
            <a:prstGeom prst="rect">
              <a:avLst/>
            </a:prstGeom>
            <a:noFill/>
          </p:spPr>
          <p:txBody>
            <a:bodyPr wrap="square" anchor="ctr">
              <a:spAutoFit/>
            </a:bodyPr>
            <a:lstStyle/>
            <a:p>
              <a:pPr algn="ctr"/>
              <a:r>
                <a:rPr lang="en-US" sz="1400">
                  <a:solidFill>
                    <a:schemeClr val="bg1">
                      <a:lumMod val="50000"/>
                    </a:schemeClr>
                  </a:solidFill>
                </a:rPr>
                <a:t>Final product</a:t>
              </a:r>
            </a:p>
          </p:txBody>
        </p:sp>
        <p:sp>
          <p:nvSpPr>
            <p:cNvPr id="125" name="Rectangle 124">
              <a:extLst>
                <a:ext uri="{FF2B5EF4-FFF2-40B4-BE49-F238E27FC236}">
                  <a16:creationId xmlns:a16="http://schemas.microsoft.com/office/drawing/2014/main" id="{1F9246F4-03B8-4584-A669-3C20289E109B}"/>
                </a:ext>
              </a:extLst>
            </p:cNvPr>
            <p:cNvSpPr/>
            <p:nvPr/>
          </p:nvSpPr>
          <p:spPr>
            <a:xfrm>
              <a:off x="1505903" y="5898049"/>
              <a:ext cx="1945880" cy="50655"/>
            </a:xfrm>
            <a:prstGeom prst="rect">
              <a:avLst/>
            </a:prstGeom>
            <a:solidFill>
              <a:srgbClr val="00426A"/>
            </a:solidFill>
            <a:ln w="12700">
              <a:solidFill>
                <a:srgbClr val="0042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126" name="Group 125">
            <a:extLst>
              <a:ext uri="{FF2B5EF4-FFF2-40B4-BE49-F238E27FC236}">
                <a16:creationId xmlns:a16="http://schemas.microsoft.com/office/drawing/2014/main" id="{834B6B89-AB8E-4564-8BA0-95A68CA86F89}"/>
              </a:ext>
            </a:extLst>
          </p:cNvPr>
          <p:cNvGrpSpPr/>
          <p:nvPr/>
        </p:nvGrpSpPr>
        <p:grpSpPr>
          <a:xfrm>
            <a:off x="496131" y="4077630"/>
            <a:ext cx="927698" cy="406084"/>
            <a:chOff x="496132" y="1946614"/>
            <a:chExt cx="903876" cy="395656"/>
          </a:xfrm>
        </p:grpSpPr>
        <p:sp>
          <p:nvSpPr>
            <p:cNvPr id="127" name="Arrow: Chevron 126">
              <a:extLst>
                <a:ext uri="{FF2B5EF4-FFF2-40B4-BE49-F238E27FC236}">
                  <a16:creationId xmlns:a16="http://schemas.microsoft.com/office/drawing/2014/main" id="{11C10FCF-4811-4649-A4C9-14331AE8AB51}"/>
                </a:ext>
              </a:extLst>
            </p:cNvPr>
            <p:cNvSpPr/>
            <p:nvPr/>
          </p:nvSpPr>
          <p:spPr>
            <a:xfrm>
              <a:off x="623707" y="1948571"/>
              <a:ext cx="699943" cy="391743"/>
            </a:xfrm>
            <a:prstGeom prst="chevron">
              <a:avLst>
                <a:gd name="adj" fmla="val 21233"/>
              </a:avLst>
            </a:prstGeom>
            <a:solidFill>
              <a:schemeClr val="bg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chemeClr val="tx1"/>
                </a:solidFill>
              </a:endParaRPr>
            </a:p>
          </p:txBody>
        </p:sp>
        <p:sp>
          <p:nvSpPr>
            <p:cNvPr id="128" name="Arrow: Chevron 127">
              <a:extLst>
                <a:ext uri="{FF2B5EF4-FFF2-40B4-BE49-F238E27FC236}">
                  <a16:creationId xmlns:a16="http://schemas.microsoft.com/office/drawing/2014/main" id="{7A69600E-DAF5-4273-B38A-9046948781AF}"/>
                </a:ext>
              </a:extLst>
            </p:cNvPr>
            <p:cNvSpPr/>
            <p:nvPr/>
          </p:nvSpPr>
          <p:spPr>
            <a:xfrm>
              <a:off x="496132" y="1946614"/>
              <a:ext cx="164704" cy="395656"/>
            </a:xfrm>
            <a:prstGeom prst="chevron">
              <a:avLst>
                <a:gd name="adj" fmla="val 55842"/>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chemeClr val="tx1"/>
                </a:solidFill>
              </a:endParaRPr>
            </a:p>
          </p:txBody>
        </p:sp>
        <p:sp>
          <p:nvSpPr>
            <p:cNvPr id="129" name="TextBox 128">
              <a:extLst>
                <a:ext uri="{FF2B5EF4-FFF2-40B4-BE49-F238E27FC236}">
                  <a16:creationId xmlns:a16="http://schemas.microsoft.com/office/drawing/2014/main" id="{68F3C544-6AF3-4835-9607-936E8F85CDBC}"/>
                </a:ext>
              </a:extLst>
            </p:cNvPr>
            <p:cNvSpPr txBox="1"/>
            <p:nvPr/>
          </p:nvSpPr>
          <p:spPr>
            <a:xfrm>
              <a:off x="700066" y="1990554"/>
              <a:ext cx="699942" cy="307777"/>
            </a:xfrm>
            <a:prstGeom prst="rect">
              <a:avLst/>
            </a:prstGeom>
            <a:noFill/>
          </p:spPr>
          <p:txBody>
            <a:bodyPr wrap="square" rtlCol="0">
              <a:spAutoFit/>
            </a:bodyPr>
            <a:lstStyle/>
            <a:p>
              <a:r>
                <a:rPr lang="en-US" sz="1400" b="1">
                  <a:solidFill>
                    <a:schemeClr val="accent1"/>
                  </a:solidFill>
                </a:rPr>
                <a:t>QC 2</a:t>
              </a:r>
              <a:endParaRPr lang="en-IN" sz="1400" b="1">
                <a:solidFill>
                  <a:schemeClr val="accent1"/>
                </a:solidFill>
              </a:endParaRPr>
            </a:p>
          </p:txBody>
        </p:sp>
      </p:grpSp>
      <p:grpSp>
        <p:nvGrpSpPr>
          <p:cNvPr id="134" name="Group 133">
            <a:extLst>
              <a:ext uri="{FF2B5EF4-FFF2-40B4-BE49-F238E27FC236}">
                <a16:creationId xmlns:a16="http://schemas.microsoft.com/office/drawing/2014/main" id="{CCE8CF32-0E0B-48B3-80AE-AD7AD6DBDA0E}"/>
              </a:ext>
            </a:extLst>
          </p:cNvPr>
          <p:cNvGrpSpPr/>
          <p:nvPr/>
        </p:nvGrpSpPr>
        <p:grpSpPr>
          <a:xfrm>
            <a:off x="496131" y="5657250"/>
            <a:ext cx="927698" cy="406084"/>
            <a:chOff x="496132" y="1946614"/>
            <a:chExt cx="903876" cy="395656"/>
          </a:xfrm>
        </p:grpSpPr>
        <p:sp>
          <p:nvSpPr>
            <p:cNvPr id="135" name="Arrow: Chevron 134">
              <a:extLst>
                <a:ext uri="{FF2B5EF4-FFF2-40B4-BE49-F238E27FC236}">
                  <a16:creationId xmlns:a16="http://schemas.microsoft.com/office/drawing/2014/main" id="{F354689A-D849-4EBB-9515-E8682A2AE795}"/>
                </a:ext>
              </a:extLst>
            </p:cNvPr>
            <p:cNvSpPr/>
            <p:nvPr/>
          </p:nvSpPr>
          <p:spPr>
            <a:xfrm>
              <a:off x="623707" y="1948571"/>
              <a:ext cx="699943" cy="391743"/>
            </a:xfrm>
            <a:prstGeom prst="chevron">
              <a:avLst>
                <a:gd name="adj" fmla="val 21233"/>
              </a:avLst>
            </a:prstGeom>
            <a:solidFill>
              <a:schemeClr val="bg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chemeClr val="tx1"/>
                </a:solidFill>
              </a:endParaRPr>
            </a:p>
          </p:txBody>
        </p:sp>
        <p:sp>
          <p:nvSpPr>
            <p:cNvPr id="136" name="Arrow: Chevron 135">
              <a:extLst>
                <a:ext uri="{FF2B5EF4-FFF2-40B4-BE49-F238E27FC236}">
                  <a16:creationId xmlns:a16="http://schemas.microsoft.com/office/drawing/2014/main" id="{B6879561-9DB2-4283-B5DC-F481C00242A0}"/>
                </a:ext>
              </a:extLst>
            </p:cNvPr>
            <p:cNvSpPr/>
            <p:nvPr/>
          </p:nvSpPr>
          <p:spPr>
            <a:xfrm>
              <a:off x="496132" y="1946614"/>
              <a:ext cx="164704" cy="395656"/>
            </a:xfrm>
            <a:prstGeom prst="chevron">
              <a:avLst>
                <a:gd name="adj" fmla="val 55842"/>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chemeClr val="tx1"/>
                </a:solidFill>
              </a:endParaRPr>
            </a:p>
          </p:txBody>
        </p:sp>
        <p:sp>
          <p:nvSpPr>
            <p:cNvPr id="137" name="TextBox 136">
              <a:extLst>
                <a:ext uri="{FF2B5EF4-FFF2-40B4-BE49-F238E27FC236}">
                  <a16:creationId xmlns:a16="http://schemas.microsoft.com/office/drawing/2014/main" id="{3C251062-546E-4CBD-9114-834F4286E559}"/>
                </a:ext>
              </a:extLst>
            </p:cNvPr>
            <p:cNvSpPr txBox="1"/>
            <p:nvPr/>
          </p:nvSpPr>
          <p:spPr>
            <a:xfrm>
              <a:off x="700066" y="1990554"/>
              <a:ext cx="699942" cy="307777"/>
            </a:xfrm>
            <a:prstGeom prst="rect">
              <a:avLst/>
            </a:prstGeom>
            <a:noFill/>
          </p:spPr>
          <p:txBody>
            <a:bodyPr wrap="square" rtlCol="0">
              <a:spAutoFit/>
            </a:bodyPr>
            <a:lstStyle/>
            <a:p>
              <a:r>
                <a:rPr lang="en-US" sz="1400" b="1">
                  <a:solidFill>
                    <a:schemeClr val="accent1"/>
                  </a:solidFill>
                </a:rPr>
                <a:t>QC 3</a:t>
              </a:r>
              <a:endParaRPr lang="en-IN" sz="1400" b="1">
                <a:solidFill>
                  <a:schemeClr val="accent1"/>
                </a:solidFill>
              </a:endParaRPr>
            </a:p>
          </p:txBody>
        </p:sp>
      </p:grpSp>
      <p:grpSp>
        <p:nvGrpSpPr>
          <p:cNvPr id="144" name="Graphic 11">
            <a:extLst>
              <a:ext uri="{FF2B5EF4-FFF2-40B4-BE49-F238E27FC236}">
                <a16:creationId xmlns:a16="http://schemas.microsoft.com/office/drawing/2014/main" id="{FC50E54F-9022-4DCD-B6EA-31B521FF06A3}"/>
              </a:ext>
            </a:extLst>
          </p:cNvPr>
          <p:cNvGrpSpPr/>
          <p:nvPr/>
        </p:nvGrpSpPr>
        <p:grpSpPr>
          <a:xfrm>
            <a:off x="3525683" y="4835159"/>
            <a:ext cx="233162" cy="503820"/>
            <a:chOff x="3501229" y="5024650"/>
            <a:chExt cx="227175" cy="490883"/>
          </a:xfrm>
        </p:grpSpPr>
        <p:sp>
          <p:nvSpPr>
            <p:cNvPr id="145" name="Freeform: Shape 144">
              <a:extLst>
                <a:ext uri="{FF2B5EF4-FFF2-40B4-BE49-F238E27FC236}">
                  <a16:creationId xmlns:a16="http://schemas.microsoft.com/office/drawing/2014/main" id="{2BA907B8-5AFD-46B3-AEBA-D4632D310F20}"/>
                </a:ext>
              </a:extLst>
            </p:cNvPr>
            <p:cNvSpPr/>
            <p:nvPr/>
          </p:nvSpPr>
          <p:spPr>
            <a:xfrm>
              <a:off x="3501318" y="5081825"/>
              <a:ext cx="227086" cy="433708"/>
            </a:xfrm>
            <a:custGeom>
              <a:avLst/>
              <a:gdLst>
                <a:gd name="connsiteX0" fmla="*/ 94425 w 227086"/>
                <a:gd name="connsiteY0" fmla="*/ 0 h 433708"/>
                <a:gd name="connsiteX1" fmla="*/ 227086 w 227086"/>
                <a:gd name="connsiteY1" fmla="*/ 206622 h 433708"/>
                <a:gd name="connsiteX2" fmla="*/ 0 w 227086"/>
                <a:gd name="connsiteY2" fmla="*/ 433708 h 433708"/>
              </a:gdLst>
              <a:ahLst/>
              <a:cxnLst>
                <a:cxn ang="0">
                  <a:pos x="connsiteX0" y="connsiteY0"/>
                </a:cxn>
                <a:cxn ang="0">
                  <a:pos x="connsiteX1" y="connsiteY1"/>
                </a:cxn>
                <a:cxn ang="0">
                  <a:pos x="connsiteX2" y="connsiteY2"/>
                </a:cxn>
              </a:cxnLst>
              <a:rect l="l" t="t" r="r" b="b"/>
              <a:pathLst>
                <a:path w="227086" h="433708">
                  <a:moveTo>
                    <a:pt x="94425" y="0"/>
                  </a:moveTo>
                  <a:cubicBezTo>
                    <a:pt x="172693" y="35903"/>
                    <a:pt x="227086" y="114890"/>
                    <a:pt x="227086" y="206622"/>
                  </a:cubicBezTo>
                  <a:cubicBezTo>
                    <a:pt x="227086" y="332103"/>
                    <a:pt x="125391" y="433708"/>
                    <a:pt x="0" y="433708"/>
                  </a:cubicBezTo>
                </a:path>
              </a:pathLst>
            </a:custGeom>
            <a:noFill/>
            <a:ln w="13463" cap="flat">
              <a:solidFill>
                <a:srgbClr val="0085D5"/>
              </a:solidFill>
              <a:prstDash val="solid"/>
              <a:miter/>
            </a:ln>
          </p:spPr>
          <p:txBody>
            <a:bodyPr rtlCol="0" anchor="ctr"/>
            <a:lstStyle/>
            <a:p>
              <a:endParaRPr lang="en-IN"/>
            </a:p>
          </p:txBody>
        </p:sp>
        <p:sp>
          <p:nvSpPr>
            <p:cNvPr id="146" name="Freeform: Shape 145">
              <a:extLst>
                <a:ext uri="{FF2B5EF4-FFF2-40B4-BE49-F238E27FC236}">
                  <a16:creationId xmlns:a16="http://schemas.microsoft.com/office/drawing/2014/main" id="{F454E632-CF74-448C-8242-28A675BD9519}"/>
                </a:ext>
              </a:extLst>
            </p:cNvPr>
            <p:cNvSpPr>
              <a:spLocks noChangeAspect="1"/>
            </p:cNvSpPr>
            <p:nvPr/>
          </p:nvSpPr>
          <p:spPr>
            <a:xfrm>
              <a:off x="3501229" y="5024650"/>
              <a:ext cx="110754" cy="111600"/>
            </a:xfrm>
            <a:custGeom>
              <a:avLst/>
              <a:gdLst>
                <a:gd name="connsiteX0" fmla="*/ 96310 w 129161"/>
                <a:gd name="connsiteY0" fmla="*/ 130148 h 130148"/>
                <a:gd name="connsiteX1" fmla="*/ 0 w 129161"/>
                <a:gd name="connsiteY1" fmla="*/ 36621 h 130148"/>
                <a:gd name="connsiteX2" fmla="*/ 129161 w 129161"/>
                <a:gd name="connsiteY2" fmla="*/ 0 h 130148"/>
              </a:gdLst>
              <a:ahLst/>
              <a:cxnLst>
                <a:cxn ang="0">
                  <a:pos x="connsiteX0" y="connsiteY0"/>
                </a:cxn>
                <a:cxn ang="0">
                  <a:pos x="connsiteX1" y="connsiteY1"/>
                </a:cxn>
                <a:cxn ang="0">
                  <a:pos x="connsiteX2" y="connsiteY2"/>
                </a:cxn>
              </a:cxnLst>
              <a:rect l="l" t="t" r="r" b="b"/>
              <a:pathLst>
                <a:path w="129161" h="130148">
                  <a:moveTo>
                    <a:pt x="96310" y="130148"/>
                  </a:moveTo>
                  <a:lnTo>
                    <a:pt x="0" y="36621"/>
                  </a:lnTo>
                  <a:lnTo>
                    <a:pt x="129161" y="0"/>
                  </a:lnTo>
                  <a:close/>
                </a:path>
              </a:pathLst>
            </a:custGeom>
            <a:solidFill>
              <a:schemeClr val="accent1"/>
            </a:solidFill>
            <a:ln w="8975" cap="flat">
              <a:noFill/>
              <a:prstDash val="solid"/>
              <a:miter/>
            </a:ln>
          </p:spPr>
          <p:txBody>
            <a:bodyPr rtlCol="0" anchor="ctr"/>
            <a:lstStyle/>
            <a:p>
              <a:endParaRPr lang="en-IN"/>
            </a:p>
          </p:txBody>
        </p:sp>
      </p:grpSp>
      <p:sp>
        <p:nvSpPr>
          <p:cNvPr id="58" name="Footer Placeholder 5">
            <a:extLst>
              <a:ext uri="{FF2B5EF4-FFF2-40B4-BE49-F238E27FC236}">
                <a16:creationId xmlns:a16="http://schemas.microsoft.com/office/drawing/2014/main" id="{19F61E20-CDEE-4522-B20D-2A2FFA2BCC6F}"/>
              </a:ext>
            </a:extLst>
          </p:cNvPr>
          <p:cNvSpPr txBox="1">
            <a:spLocks/>
          </p:cNvSpPr>
          <p:nvPr/>
        </p:nvSpPr>
        <p:spPr>
          <a:xfrm>
            <a:off x="2615184" y="6618478"/>
            <a:ext cx="5394960" cy="118872"/>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800" dirty="0">
                <a:solidFill>
                  <a:schemeClr val="bg1"/>
                </a:solidFill>
              </a:rPr>
              <a:t>For Research Use Only. Not for use in diagnostic procedures.       PR7000-8294</a:t>
            </a:r>
            <a:endParaRPr lang="en-US" sz="800" dirty="0">
              <a:solidFill>
                <a:schemeClr val="bg1"/>
              </a:solidFill>
            </a:endParaRPr>
          </a:p>
        </p:txBody>
      </p:sp>
      <p:cxnSp>
        <p:nvCxnSpPr>
          <p:cNvPr id="89" name="Straight Connector 88">
            <a:extLst>
              <a:ext uri="{FF2B5EF4-FFF2-40B4-BE49-F238E27FC236}">
                <a16:creationId xmlns:a16="http://schemas.microsoft.com/office/drawing/2014/main" id="{70D9161D-DE2F-4634-A284-6AD4FE7A2A80}"/>
              </a:ext>
            </a:extLst>
          </p:cNvPr>
          <p:cNvCxnSpPr>
            <a:cxnSpLocks/>
          </p:cNvCxnSpPr>
          <p:nvPr/>
        </p:nvCxnSpPr>
        <p:spPr>
          <a:xfrm>
            <a:off x="5199459" y="3306223"/>
            <a:ext cx="6606889"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0EE4EC78-C7FD-481A-8879-B35BE7A1C485}"/>
              </a:ext>
            </a:extLst>
          </p:cNvPr>
          <p:cNvCxnSpPr>
            <a:cxnSpLocks/>
          </p:cNvCxnSpPr>
          <p:nvPr/>
        </p:nvCxnSpPr>
        <p:spPr>
          <a:xfrm>
            <a:off x="5199459" y="4707091"/>
            <a:ext cx="6606889"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61" name="Content Placeholder 5">
            <a:extLst>
              <a:ext uri="{FF2B5EF4-FFF2-40B4-BE49-F238E27FC236}">
                <a16:creationId xmlns:a16="http://schemas.microsoft.com/office/drawing/2014/main" id="{8B04611F-D110-4394-9DD2-8150B2524B8D}"/>
              </a:ext>
            </a:extLst>
          </p:cNvPr>
          <p:cNvSpPr txBox="1">
            <a:spLocks/>
          </p:cNvSpPr>
          <p:nvPr/>
        </p:nvSpPr>
        <p:spPr>
          <a:xfrm>
            <a:off x="5105307" y="1778701"/>
            <a:ext cx="6701041" cy="1481503"/>
          </a:xfrm>
          <a:prstGeom prst="rect">
            <a:avLst/>
          </a:prstGeom>
        </p:spPr>
        <p:txBody>
          <a:bodyPr/>
          <a:lstStyle>
            <a:lvl1pPr marL="0" indent="0" algn="l" defTabSz="685800" rtl="0" eaLnBrk="1" latinLnBrk="0" hangingPunct="1">
              <a:lnSpc>
                <a:spcPct val="100000"/>
              </a:lnSpc>
              <a:spcBef>
                <a:spcPts val="1200"/>
              </a:spcBef>
              <a:buFontTx/>
              <a:buNone/>
              <a:defRPr sz="2400" kern="1200">
                <a:solidFill>
                  <a:schemeClr val="tx2"/>
                </a:solidFill>
                <a:latin typeface="Arial" panose="020B0604020202020204" pitchFamily="34" charset="0"/>
                <a:ea typeface="+mn-ea"/>
                <a:cs typeface="Arial" panose="020B0604020202020204" pitchFamily="34" charset="0"/>
              </a:defRPr>
            </a:lvl1pPr>
            <a:lvl2pPr marL="182880" indent="-182880" algn="l" defTabSz="685800" rtl="0" eaLnBrk="1" latinLnBrk="0" hangingPunct="1">
              <a:lnSpc>
                <a:spcPct val="100000"/>
              </a:lnSpc>
              <a:spcBef>
                <a:spcPts val="600"/>
              </a:spcBef>
              <a:buFont typeface="Arial" panose="020B0604020202020204" pitchFamily="34" charset="0"/>
              <a:buChar char="•"/>
              <a:defRPr sz="2000" kern="1200">
                <a:solidFill>
                  <a:schemeClr val="tx2"/>
                </a:solidFill>
                <a:latin typeface="Arial" panose="020B0604020202020204" pitchFamily="34" charset="0"/>
                <a:ea typeface="+mn-ea"/>
                <a:cs typeface="Arial" panose="020B0604020202020204" pitchFamily="34" charset="0"/>
              </a:defRPr>
            </a:lvl2pPr>
            <a:lvl3pPr marL="384048" indent="-182880" algn="l" defTabSz="685800" rtl="0" eaLnBrk="1" latinLnBrk="0" hangingPunct="1">
              <a:lnSpc>
                <a:spcPct val="100000"/>
              </a:lnSpc>
              <a:spcBef>
                <a:spcPts val="600"/>
              </a:spcBef>
              <a:buFont typeface="Arial" panose="020B0604020202020204" pitchFamily="34" charset="0"/>
              <a:buChar char="-"/>
              <a:defRPr sz="2000" kern="1200">
                <a:solidFill>
                  <a:schemeClr val="tx2"/>
                </a:solidFill>
                <a:latin typeface="Arial" panose="020B0604020202020204" pitchFamily="34" charset="0"/>
                <a:ea typeface="+mn-ea"/>
                <a:cs typeface="Arial" panose="020B0604020202020204" pitchFamily="34" charset="0"/>
              </a:defRPr>
            </a:lvl3pPr>
            <a:lvl4pPr marL="548640" indent="-182880" algn="l" defTabSz="685800" rtl="0" eaLnBrk="1" latinLnBrk="0" hangingPunct="1">
              <a:lnSpc>
                <a:spcPct val="100000"/>
              </a:lnSpc>
              <a:spcBef>
                <a:spcPts val="600"/>
              </a:spcBef>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4pPr>
            <a:lvl5pPr marL="731520" indent="-182880" algn="l" defTabSz="685800" rtl="0" eaLnBrk="1" latinLnBrk="0" hangingPunct="1">
              <a:lnSpc>
                <a:spcPct val="100000"/>
              </a:lnSpc>
              <a:spcBef>
                <a:spcPts val="600"/>
              </a:spcBef>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ct val="150000"/>
              </a:lnSpc>
              <a:spcBef>
                <a:spcPts val="600"/>
              </a:spcBef>
            </a:pPr>
            <a:r>
              <a:rPr lang="en-US" sz="1400" b="1">
                <a:solidFill>
                  <a:schemeClr val="accent1"/>
                </a:solidFill>
              </a:rPr>
              <a:t>QC step 1: Amplified DNA</a:t>
            </a:r>
          </a:p>
          <a:p>
            <a:pPr>
              <a:spcBef>
                <a:spcPts val="600"/>
              </a:spcBef>
            </a:pPr>
            <a:r>
              <a:rPr lang="en-US" sz="1350">
                <a:solidFill>
                  <a:schemeClr val="tx1"/>
                </a:solidFill>
              </a:rPr>
              <a:t>Plasmid construction involves amplifying the target of interest and ligating this DNA sequence into the appropriate plasmid. The plasmid is transformed into a bacterial host that creates mass quantities of the plasmid of interest. </a:t>
            </a:r>
          </a:p>
          <a:p>
            <a:pPr marL="285750" indent="-285750">
              <a:spcBef>
                <a:spcPts val="0"/>
              </a:spcBef>
              <a:buFont typeface="Arial" panose="020B0604020202020204" pitchFamily="34" charset="0"/>
              <a:buChar char="–"/>
            </a:pPr>
            <a:r>
              <a:rPr lang="en-US" sz="1350" b="1">
                <a:solidFill>
                  <a:schemeClr val="tx1"/>
                </a:solidFill>
              </a:rPr>
              <a:t>QC step: </a:t>
            </a:r>
            <a:r>
              <a:rPr lang="en-US" sz="1350">
                <a:solidFill>
                  <a:schemeClr val="tx1"/>
                </a:solidFill>
              </a:rPr>
              <a:t>Screen PCR reactions for size and purity </a:t>
            </a:r>
          </a:p>
        </p:txBody>
      </p:sp>
      <p:sp>
        <p:nvSpPr>
          <p:cNvPr id="62" name="Content Placeholder 5">
            <a:extLst>
              <a:ext uri="{FF2B5EF4-FFF2-40B4-BE49-F238E27FC236}">
                <a16:creationId xmlns:a16="http://schemas.microsoft.com/office/drawing/2014/main" id="{718DFD67-C2DC-420F-A3ED-C9C3F137CD12}"/>
              </a:ext>
            </a:extLst>
          </p:cNvPr>
          <p:cNvSpPr txBox="1">
            <a:spLocks/>
          </p:cNvSpPr>
          <p:nvPr/>
        </p:nvSpPr>
        <p:spPr>
          <a:xfrm>
            <a:off x="5105307" y="3396917"/>
            <a:ext cx="6701041" cy="1197208"/>
          </a:xfrm>
          <a:prstGeom prst="rect">
            <a:avLst/>
          </a:prstGeom>
        </p:spPr>
        <p:txBody>
          <a:bodyPr/>
          <a:lstStyle>
            <a:lvl1pPr marL="0" indent="0" algn="l" defTabSz="685800" rtl="0" eaLnBrk="1" latinLnBrk="0" hangingPunct="1">
              <a:lnSpc>
                <a:spcPct val="100000"/>
              </a:lnSpc>
              <a:spcBef>
                <a:spcPts val="1200"/>
              </a:spcBef>
              <a:buFontTx/>
              <a:buNone/>
              <a:defRPr sz="2400" kern="1200">
                <a:solidFill>
                  <a:schemeClr val="tx2"/>
                </a:solidFill>
                <a:latin typeface="Arial" panose="020B0604020202020204" pitchFamily="34" charset="0"/>
                <a:ea typeface="+mn-ea"/>
                <a:cs typeface="Arial" panose="020B0604020202020204" pitchFamily="34" charset="0"/>
              </a:defRPr>
            </a:lvl1pPr>
            <a:lvl2pPr marL="182880" indent="-182880" algn="l" defTabSz="685800" rtl="0" eaLnBrk="1" latinLnBrk="0" hangingPunct="1">
              <a:lnSpc>
                <a:spcPct val="100000"/>
              </a:lnSpc>
              <a:spcBef>
                <a:spcPts val="600"/>
              </a:spcBef>
              <a:buFont typeface="Arial" panose="020B0604020202020204" pitchFamily="34" charset="0"/>
              <a:buChar char="•"/>
              <a:defRPr sz="2000" kern="1200">
                <a:solidFill>
                  <a:schemeClr val="tx2"/>
                </a:solidFill>
                <a:latin typeface="Arial" panose="020B0604020202020204" pitchFamily="34" charset="0"/>
                <a:ea typeface="+mn-ea"/>
                <a:cs typeface="Arial" panose="020B0604020202020204" pitchFamily="34" charset="0"/>
              </a:defRPr>
            </a:lvl2pPr>
            <a:lvl3pPr marL="384048" indent="-182880" algn="l" defTabSz="685800" rtl="0" eaLnBrk="1" latinLnBrk="0" hangingPunct="1">
              <a:lnSpc>
                <a:spcPct val="100000"/>
              </a:lnSpc>
              <a:spcBef>
                <a:spcPts val="600"/>
              </a:spcBef>
              <a:buFont typeface="Arial" panose="020B0604020202020204" pitchFamily="34" charset="0"/>
              <a:buChar char="-"/>
              <a:defRPr sz="2000" kern="1200">
                <a:solidFill>
                  <a:schemeClr val="tx2"/>
                </a:solidFill>
                <a:latin typeface="Arial" panose="020B0604020202020204" pitchFamily="34" charset="0"/>
                <a:ea typeface="+mn-ea"/>
                <a:cs typeface="Arial" panose="020B0604020202020204" pitchFamily="34" charset="0"/>
              </a:defRPr>
            </a:lvl3pPr>
            <a:lvl4pPr marL="548640" indent="-182880" algn="l" defTabSz="685800" rtl="0" eaLnBrk="1" latinLnBrk="0" hangingPunct="1">
              <a:lnSpc>
                <a:spcPct val="100000"/>
              </a:lnSpc>
              <a:spcBef>
                <a:spcPts val="600"/>
              </a:spcBef>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4pPr>
            <a:lvl5pPr marL="731520" indent="-182880" algn="l" defTabSz="685800" rtl="0" eaLnBrk="1" latinLnBrk="0" hangingPunct="1">
              <a:lnSpc>
                <a:spcPct val="100000"/>
              </a:lnSpc>
              <a:spcBef>
                <a:spcPts val="600"/>
              </a:spcBef>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ct val="150000"/>
              </a:lnSpc>
              <a:spcBef>
                <a:spcPts val="600"/>
              </a:spcBef>
            </a:pPr>
            <a:r>
              <a:rPr lang="en-US" sz="1400" b="1">
                <a:solidFill>
                  <a:schemeClr val="accent1"/>
                </a:solidFill>
              </a:rPr>
              <a:t>QC step 2: Plasmid purification</a:t>
            </a:r>
          </a:p>
          <a:p>
            <a:pPr>
              <a:spcBef>
                <a:spcPts val="600"/>
              </a:spcBef>
            </a:pPr>
            <a:r>
              <a:rPr lang="en-US" sz="1350">
                <a:solidFill>
                  <a:schemeClr val="tx1"/>
                </a:solidFill>
              </a:rPr>
              <a:t>Plasmid purified from the bacteria must be screened to ensure it contains the inserted DNA. Plasmid topology is also analyzed to quantitate the percent supercoiled. </a:t>
            </a:r>
          </a:p>
          <a:p>
            <a:pPr marL="285750" indent="-285750">
              <a:spcBef>
                <a:spcPts val="0"/>
              </a:spcBef>
              <a:buFont typeface="Arial" panose="020B0604020202020204" pitchFamily="34" charset="0"/>
              <a:buChar char="–"/>
            </a:pPr>
            <a:r>
              <a:rPr lang="en-US" sz="1350" b="1">
                <a:solidFill>
                  <a:schemeClr val="tx1"/>
                </a:solidFill>
              </a:rPr>
              <a:t>QC step: </a:t>
            </a:r>
            <a:r>
              <a:rPr lang="en-US" sz="1350">
                <a:solidFill>
                  <a:schemeClr val="tx1"/>
                </a:solidFill>
              </a:rPr>
              <a:t>Plasmid restriction digest product screening</a:t>
            </a:r>
          </a:p>
        </p:txBody>
      </p:sp>
      <p:sp>
        <p:nvSpPr>
          <p:cNvPr id="66" name="Content Placeholder 5">
            <a:extLst>
              <a:ext uri="{FF2B5EF4-FFF2-40B4-BE49-F238E27FC236}">
                <a16:creationId xmlns:a16="http://schemas.microsoft.com/office/drawing/2014/main" id="{F42BDDFD-87EB-4559-97EC-8EA33BE45293}"/>
              </a:ext>
            </a:extLst>
          </p:cNvPr>
          <p:cNvSpPr txBox="1">
            <a:spLocks/>
          </p:cNvSpPr>
          <p:nvPr/>
        </p:nvSpPr>
        <p:spPr>
          <a:xfrm>
            <a:off x="5105307" y="4791570"/>
            <a:ext cx="6701041" cy="1197208"/>
          </a:xfrm>
          <a:prstGeom prst="rect">
            <a:avLst/>
          </a:prstGeom>
        </p:spPr>
        <p:txBody>
          <a:bodyPr/>
          <a:lstStyle>
            <a:lvl1pPr marL="0" indent="0" algn="l" defTabSz="685800" rtl="0" eaLnBrk="1" latinLnBrk="0" hangingPunct="1">
              <a:lnSpc>
                <a:spcPct val="100000"/>
              </a:lnSpc>
              <a:spcBef>
                <a:spcPts val="1200"/>
              </a:spcBef>
              <a:buFontTx/>
              <a:buNone/>
              <a:defRPr sz="2400" kern="1200">
                <a:solidFill>
                  <a:schemeClr val="tx2"/>
                </a:solidFill>
                <a:latin typeface="Arial" panose="020B0604020202020204" pitchFamily="34" charset="0"/>
                <a:ea typeface="+mn-ea"/>
                <a:cs typeface="Arial" panose="020B0604020202020204" pitchFamily="34" charset="0"/>
              </a:defRPr>
            </a:lvl1pPr>
            <a:lvl2pPr marL="182880" indent="-182880" algn="l" defTabSz="685800" rtl="0" eaLnBrk="1" latinLnBrk="0" hangingPunct="1">
              <a:lnSpc>
                <a:spcPct val="100000"/>
              </a:lnSpc>
              <a:spcBef>
                <a:spcPts val="600"/>
              </a:spcBef>
              <a:buFont typeface="Arial" panose="020B0604020202020204" pitchFamily="34" charset="0"/>
              <a:buChar char="•"/>
              <a:defRPr sz="2000" kern="1200">
                <a:solidFill>
                  <a:schemeClr val="tx2"/>
                </a:solidFill>
                <a:latin typeface="Arial" panose="020B0604020202020204" pitchFamily="34" charset="0"/>
                <a:ea typeface="+mn-ea"/>
                <a:cs typeface="Arial" panose="020B0604020202020204" pitchFamily="34" charset="0"/>
              </a:defRPr>
            </a:lvl2pPr>
            <a:lvl3pPr marL="384048" indent="-182880" algn="l" defTabSz="685800" rtl="0" eaLnBrk="1" latinLnBrk="0" hangingPunct="1">
              <a:lnSpc>
                <a:spcPct val="100000"/>
              </a:lnSpc>
              <a:spcBef>
                <a:spcPts val="600"/>
              </a:spcBef>
              <a:buFont typeface="Arial" panose="020B0604020202020204" pitchFamily="34" charset="0"/>
              <a:buChar char="-"/>
              <a:defRPr sz="2000" kern="1200">
                <a:solidFill>
                  <a:schemeClr val="tx2"/>
                </a:solidFill>
                <a:latin typeface="Arial" panose="020B0604020202020204" pitchFamily="34" charset="0"/>
                <a:ea typeface="+mn-ea"/>
                <a:cs typeface="Arial" panose="020B0604020202020204" pitchFamily="34" charset="0"/>
              </a:defRPr>
            </a:lvl3pPr>
            <a:lvl4pPr marL="548640" indent="-182880" algn="l" defTabSz="685800" rtl="0" eaLnBrk="1" latinLnBrk="0" hangingPunct="1">
              <a:lnSpc>
                <a:spcPct val="100000"/>
              </a:lnSpc>
              <a:spcBef>
                <a:spcPts val="600"/>
              </a:spcBef>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4pPr>
            <a:lvl5pPr marL="731520" indent="-182880" algn="l" defTabSz="685800" rtl="0" eaLnBrk="1" latinLnBrk="0" hangingPunct="1">
              <a:lnSpc>
                <a:spcPct val="100000"/>
              </a:lnSpc>
              <a:spcBef>
                <a:spcPts val="600"/>
              </a:spcBef>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ct val="150000"/>
              </a:lnSpc>
              <a:spcBef>
                <a:spcPts val="600"/>
              </a:spcBef>
            </a:pPr>
            <a:r>
              <a:rPr lang="en-US" sz="1400" b="1">
                <a:solidFill>
                  <a:schemeClr val="accent1"/>
                </a:solidFill>
              </a:rPr>
              <a:t>QC step 3: Final product</a:t>
            </a:r>
          </a:p>
          <a:p>
            <a:pPr>
              <a:spcBef>
                <a:spcPts val="600"/>
              </a:spcBef>
            </a:pPr>
            <a:r>
              <a:rPr lang="en-US" sz="1350">
                <a:solidFill>
                  <a:schemeClr val="tx1"/>
                </a:solidFill>
              </a:rPr>
              <a:t>After formulating the DNA plasmid into a delivery particle, the final product must be screened for the presence of the desired plasmid as well as topology.</a:t>
            </a:r>
          </a:p>
          <a:p>
            <a:pPr marL="285750" indent="-285750">
              <a:spcBef>
                <a:spcPts val="0"/>
              </a:spcBef>
              <a:buFont typeface="Arial" panose="020B0604020202020204" pitchFamily="34" charset="0"/>
              <a:buChar char="–"/>
            </a:pPr>
            <a:r>
              <a:rPr lang="en-US" sz="1350" b="1">
                <a:solidFill>
                  <a:schemeClr val="tx1"/>
                </a:solidFill>
              </a:rPr>
              <a:t>QC step: </a:t>
            </a:r>
            <a:r>
              <a:rPr lang="en-US" sz="1350">
                <a:solidFill>
                  <a:schemeClr val="tx1"/>
                </a:solidFill>
              </a:rPr>
              <a:t>Restriction digest, supercoiled plasmid sizing</a:t>
            </a:r>
          </a:p>
        </p:txBody>
      </p:sp>
      <p:pic>
        <p:nvPicPr>
          <p:cNvPr id="57" name="Graphic 56" descr="Return with solid fill">
            <a:hlinkClick r:id="rId2" action="ppaction://hlinksldjump"/>
            <a:extLst>
              <a:ext uri="{FF2B5EF4-FFF2-40B4-BE49-F238E27FC236}">
                <a16:creationId xmlns:a16="http://schemas.microsoft.com/office/drawing/2014/main" id="{B2236318-D6D4-472A-8B51-8A7257A78EE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565080" y="102018"/>
            <a:ext cx="426302" cy="426302"/>
          </a:xfrm>
          <a:prstGeom prst="rect">
            <a:avLst/>
          </a:prstGeom>
        </p:spPr>
      </p:pic>
    </p:spTree>
    <p:extLst>
      <p:ext uri="{BB962C8B-B14F-4D97-AF65-F5344CB8AC3E}">
        <p14:creationId xmlns:p14="http://schemas.microsoft.com/office/powerpoint/2010/main" val="36516535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44">
            <a:extLst>
              <a:ext uri="{FF2B5EF4-FFF2-40B4-BE49-F238E27FC236}">
                <a16:creationId xmlns:a16="http://schemas.microsoft.com/office/drawing/2014/main" id="{11610EAC-7247-43A4-8514-1471678CAAA2}"/>
              </a:ext>
            </a:extLst>
          </p:cNvPr>
          <p:cNvSpPr/>
          <p:nvPr/>
        </p:nvSpPr>
        <p:spPr>
          <a:xfrm>
            <a:off x="4576894" y="1606492"/>
            <a:ext cx="6736099" cy="4565708"/>
          </a:xfrm>
          <a:prstGeom prst="rect">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nvGrpSpPr>
          <p:cNvPr id="16" name="Group 15">
            <a:extLst>
              <a:ext uri="{FF2B5EF4-FFF2-40B4-BE49-F238E27FC236}">
                <a16:creationId xmlns:a16="http://schemas.microsoft.com/office/drawing/2014/main" id="{E279A589-F38A-4D27-AD0E-C649340EC545}"/>
              </a:ext>
            </a:extLst>
          </p:cNvPr>
          <p:cNvGrpSpPr/>
          <p:nvPr/>
        </p:nvGrpSpPr>
        <p:grpSpPr>
          <a:xfrm>
            <a:off x="4723409" y="1727725"/>
            <a:ext cx="6443068" cy="3350479"/>
            <a:chOff x="4450810" y="1727725"/>
            <a:chExt cx="6443068" cy="3350479"/>
          </a:xfrm>
        </p:grpSpPr>
        <p:pic>
          <p:nvPicPr>
            <p:cNvPr id="51" name="Picture 50">
              <a:extLst>
                <a:ext uri="{FF2B5EF4-FFF2-40B4-BE49-F238E27FC236}">
                  <a16:creationId xmlns:a16="http://schemas.microsoft.com/office/drawing/2014/main" id="{86A1B113-A748-4D38-B759-B9CEB6F1653A}"/>
                </a:ext>
              </a:extLst>
            </p:cNvPr>
            <p:cNvPicPr>
              <a:picLocks noChangeAspect="1"/>
            </p:cNvPicPr>
            <p:nvPr/>
          </p:nvPicPr>
          <p:blipFill>
            <a:blip r:embed="rId2"/>
            <a:stretch>
              <a:fillRect/>
            </a:stretch>
          </p:blipFill>
          <p:spPr>
            <a:xfrm>
              <a:off x="4450810" y="1727725"/>
              <a:ext cx="1139903" cy="3350479"/>
            </a:xfrm>
            <a:prstGeom prst="rect">
              <a:avLst/>
            </a:prstGeom>
            <a:ln>
              <a:noFill/>
            </a:ln>
          </p:spPr>
        </p:pic>
        <p:pic>
          <p:nvPicPr>
            <p:cNvPr id="52" name="Picture 51">
              <a:extLst>
                <a:ext uri="{FF2B5EF4-FFF2-40B4-BE49-F238E27FC236}">
                  <a16:creationId xmlns:a16="http://schemas.microsoft.com/office/drawing/2014/main" id="{4CFCBB0A-A4C9-4BA8-AFB3-7F9EDD77AC87}"/>
                </a:ext>
              </a:extLst>
            </p:cNvPr>
            <p:cNvPicPr>
              <a:picLocks noChangeAspect="1"/>
            </p:cNvPicPr>
            <p:nvPr/>
          </p:nvPicPr>
          <p:blipFill rotWithShape="1">
            <a:blip r:embed="rId3"/>
            <a:srcRect l="32164" r="10288"/>
            <a:stretch/>
          </p:blipFill>
          <p:spPr>
            <a:xfrm>
              <a:off x="5717024" y="1729012"/>
              <a:ext cx="5176854" cy="3344309"/>
            </a:xfrm>
            <a:prstGeom prst="rect">
              <a:avLst/>
            </a:prstGeom>
            <a:ln>
              <a:noFill/>
            </a:ln>
          </p:spPr>
        </p:pic>
      </p:grpSp>
      <p:sp>
        <p:nvSpPr>
          <p:cNvPr id="4" name="Date Placeholder 3">
            <a:extLst>
              <a:ext uri="{FF2B5EF4-FFF2-40B4-BE49-F238E27FC236}">
                <a16:creationId xmlns:a16="http://schemas.microsoft.com/office/drawing/2014/main" id="{2B66DD47-4572-46AC-A911-67703664C30A}"/>
              </a:ext>
            </a:extLst>
          </p:cNvPr>
          <p:cNvSpPr>
            <a:spLocks noGrp="1"/>
          </p:cNvSpPr>
          <p:nvPr>
            <p:ph type="dt" sz="half" idx="10"/>
          </p:nvPr>
        </p:nvSpPr>
        <p:spPr>
          <a:xfrm>
            <a:off x="1097280" y="6618478"/>
            <a:ext cx="1060704" cy="118872"/>
          </a:xfrm>
        </p:spPr>
        <p:txBody>
          <a:bodyPr/>
          <a:lstStyle/>
          <a:p>
            <a:fld id="{84679F51-84BD-4C4B-A179-343D8CADFE0E}" type="datetime4">
              <a:rPr lang="en-US" smtClean="0"/>
              <a:t>July 11, 2022</a:t>
            </a:fld>
            <a:endParaRPr lang="en-US"/>
          </a:p>
        </p:txBody>
      </p:sp>
      <p:sp>
        <p:nvSpPr>
          <p:cNvPr id="5" name="Slide Number Placeholder 4">
            <a:extLst>
              <a:ext uri="{FF2B5EF4-FFF2-40B4-BE49-F238E27FC236}">
                <a16:creationId xmlns:a16="http://schemas.microsoft.com/office/drawing/2014/main" id="{B2727272-EF60-4A2D-8FAF-DE74351D44B4}"/>
              </a:ext>
            </a:extLst>
          </p:cNvPr>
          <p:cNvSpPr>
            <a:spLocks noGrp="1"/>
          </p:cNvSpPr>
          <p:nvPr>
            <p:ph type="sldNum" sz="quarter" idx="12"/>
          </p:nvPr>
        </p:nvSpPr>
        <p:spPr>
          <a:xfrm>
            <a:off x="502920" y="6618478"/>
            <a:ext cx="530352" cy="118872"/>
          </a:xfrm>
        </p:spPr>
        <p:txBody>
          <a:bodyPr/>
          <a:lstStyle/>
          <a:p>
            <a:fld id="{CBD803B2-A378-42BD-B5EC-F7748F169FE0}" type="slidenum">
              <a:rPr lang="en-US" smtClean="0"/>
              <a:pPr/>
              <a:t>15</a:t>
            </a:fld>
            <a:endParaRPr lang="en-US"/>
          </a:p>
        </p:txBody>
      </p:sp>
      <p:sp>
        <p:nvSpPr>
          <p:cNvPr id="10" name="Text Placeholder 9">
            <a:extLst>
              <a:ext uri="{FF2B5EF4-FFF2-40B4-BE49-F238E27FC236}">
                <a16:creationId xmlns:a16="http://schemas.microsoft.com/office/drawing/2014/main" id="{1A81B094-7A23-493B-B52D-59C829F4975B}"/>
              </a:ext>
            </a:extLst>
          </p:cNvPr>
          <p:cNvSpPr>
            <a:spLocks noGrp="1"/>
          </p:cNvSpPr>
          <p:nvPr>
            <p:ph type="body" sz="quarter" idx="13"/>
          </p:nvPr>
        </p:nvSpPr>
        <p:spPr/>
        <p:txBody>
          <a:bodyPr>
            <a:normAutofit lnSpcReduction="10000"/>
          </a:bodyPr>
          <a:lstStyle/>
          <a:p>
            <a:r>
              <a:rPr lang="en-US" sz="2400">
                <a:solidFill>
                  <a:schemeClr val="tx1"/>
                </a:solidFill>
              </a:rPr>
              <a:t>PCR product screening</a:t>
            </a:r>
            <a:endParaRPr lang="en-IN"/>
          </a:p>
        </p:txBody>
      </p:sp>
      <p:sp>
        <p:nvSpPr>
          <p:cNvPr id="9" name="Title 8">
            <a:extLst>
              <a:ext uri="{FF2B5EF4-FFF2-40B4-BE49-F238E27FC236}">
                <a16:creationId xmlns:a16="http://schemas.microsoft.com/office/drawing/2014/main" id="{097BD01E-FE93-4080-AFEB-41CD64392D03}"/>
              </a:ext>
            </a:extLst>
          </p:cNvPr>
          <p:cNvSpPr>
            <a:spLocks noGrp="1"/>
          </p:cNvSpPr>
          <p:nvPr>
            <p:ph type="title"/>
          </p:nvPr>
        </p:nvSpPr>
        <p:spPr>
          <a:xfrm>
            <a:off x="502919" y="246887"/>
            <a:ext cx="11198597" cy="570163"/>
          </a:xfrm>
        </p:spPr>
        <p:txBody>
          <a:bodyPr>
            <a:noAutofit/>
          </a:bodyPr>
          <a:lstStyle/>
          <a:p>
            <a:r>
              <a:rPr lang="en-US"/>
              <a:t>QC 1: Amplify and Isolate DNA of Interest</a:t>
            </a:r>
            <a:br>
              <a:rPr lang="en-US">
                <a:solidFill>
                  <a:srgbClr val="0085D5"/>
                </a:solidFill>
              </a:rPr>
            </a:br>
            <a:endParaRPr lang="en-IN"/>
          </a:p>
        </p:txBody>
      </p:sp>
      <p:sp>
        <p:nvSpPr>
          <p:cNvPr id="22" name="Footer Placeholder 5">
            <a:extLst>
              <a:ext uri="{FF2B5EF4-FFF2-40B4-BE49-F238E27FC236}">
                <a16:creationId xmlns:a16="http://schemas.microsoft.com/office/drawing/2014/main" id="{509AD434-35D0-4B04-A49C-2238CC5C2E9C}"/>
              </a:ext>
            </a:extLst>
          </p:cNvPr>
          <p:cNvSpPr txBox="1">
            <a:spLocks/>
          </p:cNvSpPr>
          <p:nvPr/>
        </p:nvSpPr>
        <p:spPr>
          <a:xfrm>
            <a:off x="2615184" y="6618478"/>
            <a:ext cx="5394960" cy="118872"/>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800" dirty="0">
                <a:solidFill>
                  <a:schemeClr val="bg1"/>
                </a:solidFill>
              </a:rPr>
              <a:t>For Research Use Only. Not for use in diagnostic procedures.       PR7000-8294</a:t>
            </a:r>
            <a:endParaRPr lang="en-US" sz="800" dirty="0">
              <a:solidFill>
                <a:schemeClr val="bg1"/>
              </a:solidFill>
            </a:endParaRPr>
          </a:p>
        </p:txBody>
      </p:sp>
      <p:cxnSp>
        <p:nvCxnSpPr>
          <p:cNvPr id="32" name="Straight Arrow Connector 31">
            <a:extLst>
              <a:ext uri="{FF2B5EF4-FFF2-40B4-BE49-F238E27FC236}">
                <a16:creationId xmlns:a16="http://schemas.microsoft.com/office/drawing/2014/main" id="{1BFE1E83-6470-434C-BE94-6E43395ED6D1}"/>
              </a:ext>
            </a:extLst>
          </p:cNvPr>
          <p:cNvCxnSpPr>
            <a:cxnSpLocks/>
          </p:cNvCxnSpPr>
          <p:nvPr/>
        </p:nvCxnSpPr>
        <p:spPr>
          <a:xfrm flipH="1">
            <a:off x="5728913" y="2037693"/>
            <a:ext cx="4689574" cy="1329021"/>
          </a:xfrm>
          <a:prstGeom prst="straightConnector1">
            <a:avLst/>
          </a:prstGeom>
          <a:ln>
            <a:noFill/>
            <a:tailEnd type="triangle"/>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14C7D791-4F3B-43E9-807C-D02F798CB551}"/>
              </a:ext>
            </a:extLst>
          </p:cNvPr>
          <p:cNvSpPr txBox="1"/>
          <p:nvPr/>
        </p:nvSpPr>
        <p:spPr>
          <a:xfrm>
            <a:off x="4614345" y="5149578"/>
            <a:ext cx="6552132" cy="830997"/>
          </a:xfrm>
          <a:prstGeom prst="rect">
            <a:avLst/>
          </a:prstGeom>
          <a:noFill/>
          <a:ln>
            <a:noFill/>
          </a:ln>
        </p:spPr>
        <p:txBody>
          <a:bodyPr wrap="square" rtlCol="0">
            <a:spAutoFit/>
          </a:bodyPr>
          <a:lstStyle/>
          <a:p>
            <a:r>
              <a:rPr lang="en-US" sz="1600"/>
              <a:t>Fragment Analyzer quantitative or qualitative kits can be used to screen PCR reactions for size and purity. These can be used to screen both the raw PCR reaction and after cleanup steps.</a:t>
            </a:r>
          </a:p>
        </p:txBody>
      </p:sp>
      <p:grpSp>
        <p:nvGrpSpPr>
          <p:cNvPr id="14" name="Group 13">
            <a:extLst>
              <a:ext uri="{FF2B5EF4-FFF2-40B4-BE49-F238E27FC236}">
                <a16:creationId xmlns:a16="http://schemas.microsoft.com/office/drawing/2014/main" id="{B3897A93-F9C6-4C88-8E62-D3B33E69BA5E}"/>
              </a:ext>
            </a:extLst>
          </p:cNvPr>
          <p:cNvGrpSpPr/>
          <p:nvPr/>
        </p:nvGrpSpPr>
        <p:grpSpPr>
          <a:xfrm>
            <a:off x="2478230" y="2180136"/>
            <a:ext cx="0" cy="3425982"/>
            <a:chOff x="2480674" y="2062163"/>
            <a:chExt cx="0" cy="3338008"/>
          </a:xfrm>
        </p:grpSpPr>
        <p:cxnSp>
          <p:nvCxnSpPr>
            <p:cNvPr id="15" name="Straight Arrow Connector 14">
              <a:extLst>
                <a:ext uri="{FF2B5EF4-FFF2-40B4-BE49-F238E27FC236}">
                  <a16:creationId xmlns:a16="http://schemas.microsoft.com/office/drawing/2014/main" id="{2A7FF696-2804-4C95-B490-18C62B11C867}"/>
                </a:ext>
              </a:extLst>
            </p:cNvPr>
            <p:cNvCxnSpPr>
              <a:cxnSpLocks/>
            </p:cNvCxnSpPr>
            <p:nvPr/>
          </p:nvCxnSpPr>
          <p:spPr>
            <a:xfrm>
              <a:off x="2480674" y="2062163"/>
              <a:ext cx="0" cy="224916"/>
            </a:xfrm>
            <a:prstGeom prst="straightConnector1">
              <a:avLst/>
            </a:prstGeom>
            <a:ln w="38100">
              <a:solidFill>
                <a:schemeClr val="bg1">
                  <a:lumMod val="8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5BBB888D-F0EE-4818-93E3-7A037CA7C696}"/>
                </a:ext>
              </a:extLst>
            </p:cNvPr>
            <p:cNvCxnSpPr>
              <a:cxnSpLocks/>
            </p:cNvCxnSpPr>
            <p:nvPr/>
          </p:nvCxnSpPr>
          <p:spPr>
            <a:xfrm>
              <a:off x="2480674" y="2840436"/>
              <a:ext cx="0" cy="224916"/>
            </a:xfrm>
            <a:prstGeom prst="straightConnector1">
              <a:avLst/>
            </a:prstGeom>
            <a:ln w="38100">
              <a:solidFill>
                <a:schemeClr val="bg1">
                  <a:lumMod val="8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E2A8E565-BAA9-4569-B890-AAAEAB02953E}"/>
                </a:ext>
              </a:extLst>
            </p:cNvPr>
            <p:cNvCxnSpPr>
              <a:cxnSpLocks/>
            </p:cNvCxnSpPr>
            <p:nvPr/>
          </p:nvCxnSpPr>
          <p:spPr>
            <a:xfrm>
              <a:off x="2480674" y="3612359"/>
              <a:ext cx="0" cy="224916"/>
            </a:xfrm>
            <a:prstGeom prst="straightConnector1">
              <a:avLst/>
            </a:prstGeom>
            <a:ln w="38100">
              <a:solidFill>
                <a:schemeClr val="bg1">
                  <a:lumMod val="8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52B71F0A-D12A-411D-943A-6C10FCB34A6B}"/>
                </a:ext>
              </a:extLst>
            </p:cNvPr>
            <p:cNvCxnSpPr>
              <a:cxnSpLocks/>
            </p:cNvCxnSpPr>
            <p:nvPr/>
          </p:nvCxnSpPr>
          <p:spPr>
            <a:xfrm>
              <a:off x="2480674" y="4393807"/>
              <a:ext cx="0" cy="224916"/>
            </a:xfrm>
            <a:prstGeom prst="straightConnector1">
              <a:avLst/>
            </a:prstGeom>
            <a:ln w="38100">
              <a:solidFill>
                <a:schemeClr val="bg1">
                  <a:lumMod val="8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F63180CA-2D46-4884-84B8-1D31099E26CD}"/>
                </a:ext>
              </a:extLst>
            </p:cNvPr>
            <p:cNvCxnSpPr>
              <a:cxnSpLocks/>
            </p:cNvCxnSpPr>
            <p:nvPr/>
          </p:nvCxnSpPr>
          <p:spPr>
            <a:xfrm>
              <a:off x="2480674" y="5175255"/>
              <a:ext cx="0" cy="224916"/>
            </a:xfrm>
            <a:prstGeom prst="straightConnector1">
              <a:avLst/>
            </a:prstGeom>
            <a:ln w="38100">
              <a:solidFill>
                <a:schemeClr val="bg1">
                  <a:lumMod val="85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1" name="Group 20">
            <a:extLst>
              <a:ext uri="{FF2B5EF4-FFF2-40B4-BE49-F238E27FC236}">
                <a16:creationId xmlns:a16="http://schemas.microsoft.com/office/drawing/2014/main" id="{6B9FE330-23F9-4E57-B7FB-6696F022E558}"/>
              </a:ext>
            </a:extLst>
          </p:cNvPr>
          <p:cNvGrpSpPr/>
          <p:nvPr/>
        </p:nvGrpSpPr>
        <p:grpSpPr>
          <a:xfrm>
            <a:off x="496131" y="1695627"/>
            <a:ext cx="927698" cy="406084"/>
            <a:chOff x="496132" y="1946614"/>
            <a:chExt cx="903876" cy="395656"/>
          </a:xfrm>
        </p:grpSpPr>
        <p:sp>
          <p:nvSpPr>
            <p:cNvPr id="23" name="Arrow: Chevron 22">
              <a:extLst>
                <a:ext uri="{FF2B5EF4-FFF2-40B4-BE49-F238E27FC236}">
                  <a16:creationId xmlns:a16="http://schemas.microsoft.com/office/drawing/2014/main" id="{998E577E-CE0A-4D50-9EB3-9C2CCA9C39F8}"/>
                </a:ext>
              </a:extLst>
            </p:cNvPr>
            <p:cNvSpPr/>
            <p:nvPr/>
          </p:nvSpPr>
          <p:spPr>
            <a:xfrm>
              <a:off x="623707" y="1948571"/>
              <a:ext cx="699943" cy="391743"/>
            </a:xfrm>
            <a:prstGeom prst="chevron">
              <a:avLst>
                <a:gd name="adj" fmla="val 21233"/>
              </a:avLst>
            </a:prstGeom>
            <a:solidFill>
              <a:schemeClr val="bg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chemeClr val="tx1"/>
                </a:solidFill>
              </a:endParaRPr>
            </a:p>
          </p:txBody>
        </p:sp>
        <p:sp>
          <p:nvSpPr>
            <p:cNvPr id="24" name="Arrow: Chevron 23">
              <a:extLst>
                <a:ext uri="{FF2B5EF4-FFF2-40B4-BE49-F238E27FC236}">
                  <a16:creationId xmlns:a16="http://schemas.microsoft.com/office/drawing/2014/main" id="{C92CC2EF-8AE3-446A-B820-56E00E896F6F}"/>
                </a:ext>
              </a:extLst>
            </p:cNvPr>
            <p:cNvSpPr/>
            <p:nvPr/>
          </p:nvSpPr>
          <p:spPr>
            <a:xfrm>
              <a:off x="496132" y="1946614"/>
              <a:ext cx="164704" cy="395656"/>
            </a:xfrm>
            <a:prstGeom prst="chevron">
              <a:avLst>
                <a:gd name="adj" fmla="val 55842"/>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chemeClr val="tx1"/>
                </a:solidFill>
              </a:endParaRPr>
            </a:p>
          </p:txBody>
        </p:sp>
        <p:sp>
          <p:nvSpPr>
            <p:cNvPr id="25" name="TextBox 24">
              <a:extLst>
                <a:ext uri="{FF2B5EF4-FFF2-40B4-BE49-F238E27FC236}">
                  <a16:creationId xmlns:a16="http://schemas.microsoft.com/office/drawing/2014/main" id="{C3E114E1-6AE2-420B-8540-32A3C13FD361}"/>
                </a:ext>
              </a:extLst>
            </p:cNvPr>
            <p:cNvSpPr txBox="1"/>
            <p:nvPr/>
          </p:nvSpPr>
          <p:spPr>
            <a:xfrm>
              <a:off x="700066" y="1990554"/>
              <a:ext cx="699942" cy="307777"/>
            </a:xfrm>
            <a:prstGeom prst="rect">
              <a:avLst/>
            </a:prstGeom>
            <a:noFill/>
          </p:spPr>
          <p:txBody>
            <a:bodyPr wrap="square" rtlCol="0">
              <a:spAutoFit/>
            </a:bodyPr>
            <a:lstStyle/>
            <a:p>
              <a:r>
                <a:rPr lang="en-US" sz="1400" b="1">
                  <a:solidFill>
                    <a:schemeClr val="accent1"/>
                  </a:solidFill>
                </a:rPr>
                <a:t>QC 1</a:t>
              </a:r>
              <a:endParaRPr lang="en-IN" sz="1400" b="1">
                <a:solidFill>
                  <a:schemeClr val="accent1"/>
                </a:solidFill>
              </a:endParaRPr>
            </a:p>
          </p:txBody>
        </p:sp>
      </p:grpSp>
      <p:grpSp>
        <p:nvGrpSpPr>
          <p:cNvPr id="27" name="Group 26">
            <a:extLst>
              <a:ext uri="{FF2B5EF4-FFF2-40B4-BE49-F238E27FC236}">
                <a16:creationId xmlns:a16="http://schemas.microsoft.com/office/drawing/2014/main" id="{FEFB43A0-EC74-4A92-B96A-581CB13F8E10}"/>
              </a:ext>
            </a:extLst>
          </p:cNvPr>
          <p:cNvGrpSpPr/>
          <p:nvPr/>
        </p:nvGrpSpPr>
        <p:grpSpPr>
          <a:xfrm>
            <a:off x="1477769" y="1613218"/>
            <a:ext cx="1997164" cy="558628"/>
            <a:chOff x="1505903" y="1509802"/>
            <a:chExt cx="1945880" cy="544283"/>
          </a:xfrm>
        </p:grpSpPr>
        <p:sp>
          <p:nvSpPr>
            <p:cNvPr id="28" name="Rectangle 27">
              <a:extLst>
                <a:ext uri="{FF2B5EF4-FFF2-40B4-BE49-F238E27FC236}">
                  <a16:creationId xmlns:a16="http://schemas.microsoft.com/office/drawing/2014/main" id="{DE6EF158-3FC5-46AE-9F1F-8A87AF104212}"/>
                </a:ext>
              </a:extLst>
            </p:cNvPr>
            <p:cNvSpPr/>
            <p:nvPr/>
          </p:nvSpPr>
          <p:spPr>
            <a:xfrm>
              <a:off x="1505903" y="1509802"/>
              <a:ext cx="1945880" cy="544283"/>
            </a:xfrm>
            <a:prstGeom prst="rect">
              <a:avLst/>
            </a:prstGeom>
            <a:solidFill>
              <a:schemeClr val="accent2"/>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9" name="TextBox 28">
              <a:extLst>
                <a:ext uri="{FF2B5EF4-FFF2-40B4-BE49-F238E27FC236}">
                  <a16:creationId xmlns:a16="http://schemas.microsoft.com/office/drawing/2014/main" id="{B449E23A-53A9-434E-8C57-8D3B8822C5FF}"/>
                </a:ext>
              </a:extLst>
            </p:cNvPr>
            <p:cNvSpPr txBox="1"/>
            <p:nvPr/>
          </p:nvSpPr>
          <p:spPr>
            <a:xfrm>
              <a:off x="1595681" y="1519396"/>
              <a:ext cx="1766324" cy="523220"/>
            </a:xfrm>
            <a:prstGeom prst="rect">
              <a:avLst/>
            </a:prstGeom>
            <a:noFill/>
          </p:spPr>
          <p:txBody>
            <a:bodyPr wrap="square" anchor="ctr">
              <a:spAutoFit/>
            </a:bodyPr>
            <a:lstStyle/>
            <a:p>
              <a:pPr algn="ctr"/>
              <a:r>
                <a:rPr lang="en-US" sz="1400" b="1">
                  <a:solidFill>
                    <a:schemeClr val="bg2"/>
                  </a:solidFill>
                </a:rPr>
                <a:t>Amplify and isolate DNA of interest</a:t>
              </a:r>
            </a:p>
          </p:txBody>
        </p:sp>
      </p:grpSp>
      <p:grpSp>
        <p:nvGrpSpPr>
          <p:cNvPr id="31" name="Group 30">
            <a:extLst>
              <a:ext uri="{FF2B5EF4-FFF2-40B4-BE49-F238E27FC236}">
                <a16:creationId xmlns:a16="http://schemas.microsoft.com/office/drawing/2014/main" id="{1C5B9F83-9F3D-4954-9381-4FEE567C6ADC}"/>
              </a:ext>
            </a:extLst>
          </p:cNvPr>
          <p:cNvGrpSpPr/>
          <p:nvPr/>
        </p:nvGrpSpPr>
        <p:grpSpPr>
          <a:xfrm>
            <a:off x="1427020" y="2411399"/>
            <a:ext cx="2098664" cy="558410"/>
            <a:chOff x="1456457" y="2287079"/>
            <a:chExt cx="2044773" cy="544071"/>
          </a:xfrm>
        </p:grpSpPr>
        <p:sp>
          <p:nvSpPr>
            <p:cNvPr id="33" name="Rectangle 32">
              <a:extLst>
                <a:ext uri="{FF2B5EF4-FFF2-40B4-BE49-F238E27FC236}">
                  <a16:creationId xmlns:a16="http://schemas.microsoft.com/office/drawing/2014/main" id="{B57CDBDE-3294-41D5-8F76-444BEB65F81B}"/>
                </a:ext>
              </a:extLst>
            </p:cNvPr>
            <p:cNvSpPr/>
            <p:nvPr/>
          </p:nvSpPr>
          <p:spPr>
            <a:xfrm>
              <a:off x="1505903" y="2287079"/>
              <a:ext cx="1945880" cy="544071"/>
            </a:xfrm>
            <a:prstGeom prst="rect">
              <a:avLst/>
            </a:prstGeom>
            <a:solidFill>
              <a:schemeClr val="bg1"/>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4" name="TextBox 33">
              <a:extLst>
                <a:ext uri="{FF2B5EF4-FFF2-40B4-BE49-F238E27FC236}">
                  <a16:creationId xmlns:a16="http://schemas.microsoft.com/office/drawing/2014/main" id="{EC2430EE-5DE9-459A-941C-11D990632514}"/>
                </a:ext>
              </a:extLst>
            </p:cNvPr>
            <p:cNvSpPr txBox="1"/>
            <p:nvPr/>
          </p:nvSpPr>
          <p:spPr>
            <a:xfrm>
              <a:off x="1456457" y="2392520"/>
              <a:ext cx="2044773" cy="307777"/>
            </a:xfrm>
            <a:prstGeom prst="rect">
              <a:avLst/>
            </a:prstGeom>
            <a:noFill/>
          </p:spPr>
          <p:txBody>
            <a:bodyPr wrap="square" anchor="ctr">
              <a:spAutoFit/>
            </a:bodyPr>
            <a:lstStyle/>
            <a:p>
              <a:pPr algn="ctr"/>
              <a:r>
                <a:rPr lang="en-US" sz="1400">
                  <a:solidFill>
                    <a:schemeClr val="bg1">
                      <a:lumMod val="50000"/>
                    </a:schemeClr>
                  </a:solidFill>
                </a:rPr>
                <a:t>Ligate into plasmid</a:t>
              </a:r>
            </a:p>
          </p:txBody>
        </p:sp>
        <p:sp>
          <p:nvSpPr>
            <p:cNvPr id="35" name="Rectangle 34">
              <a:extLst>
                <a:ext uri="{FF2B5EF4-FFF2-40B4-BE49-F238E27FC236}">
                  <a16:creationId xmlns:a16="http://schemas.microsoft.com/office/drawing/2014/main" id="{12DC59D8-D931-4DBB-8D66-2CB5B75BC297}"/>
                </a:ext>
              </a:extLst>
            </p:cNvPr>
            <p:cNvSpPr/>
            <p:nvPr/>
          </p:nvSpPr>
          <p:spPr>
            <a:xfrm>
              <a:off x="1505903" y="2780494"/>
              <a:ext cx="1945880" cy="50655"/>
            </a:xfrm>
            <a:prstGeom prst="rect">
              <a:avLst/>
            </a:prstGeom>
            <a:solidFill>
              <a:srgbClr val="CE0F69"/>
            </a:solidFill>
            <a:ln w="12700">
              <a:solidFill>
                <a:srgbClr val="CE0F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36" name="Group 35">
            <a:extLst>
              <a:ext uri="{FF2B5EF4-FFF2-40B4-BE49-F238E27FC236}">
                <a16:creationId xmlns:a16="http://schemas.microsoft.com/office/drawing/2014/main" id="{6ED83FAF-49A8-4E89-B57C-F139412F8DF6}"/>
              </a:ext>
            </a:extLst>
          </p:cNvPr>
          <p:cNvGrpSpPr/>
          <p:nvPr/>
        </p:nvGrpSpPr>
        <p:grpSpPr>
          <a:xfrm>
            <a:off x="1427020" y="4002267"/>
            <a:ext cx="2098664" cy="561171"/>
            <a:chOff x="1456457" y="3950369"/>
            <a:chExt cx="2044773" cy="546761"/>
          </a:xfrm>
        </p:grpSpPr>
        <p:sp>
          <p:nvSpPr>
            <p:cNvPr id="37" name="Rectangle 36">
              <a:extLst>
                <a:ext uri="{FF2B5EF4-FFF2-40B4-BE49-F238E27FC236}">
                  <a16:creationId xmlns:a16="http://schemas.microsoft.com/office/drawing/2014/main" id="{74712EF4-1374-45C3-A4E1-4A8DAF0E2ED9}"/>
                </a:ext>
              </a:extLst>
            </p:cNvPr>
            <p:cNvSpPr/>
            <p:nvPr/>
          </p:nvSpPr>
          <p:spPr>
            <a:xfrm>
              <a:off x="1505903" y="3950369"/>
              <a:ext cx="1945880" cy="544071"/>
            </a:xfrm>
            <a:prstGeom prst="rect">
              <a:avLst/>
            </a:prstGeom>
            <a:solidFill>
              <a:schemeClr val="bg1"/>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8" name="TextBox 37">
              <a:extLst>
                <a:ext uri="{FF2B5EF4-FFF2-40B4-BE49-F238E27FC236}">
                  <a16:creationId xmlns:a16="http://schemas.microsoft.com/office/drawing/2014/main" id="{B5F350D6-8BA9-4E77-A016-E3DCB5E6BCEF}"/>
                </a:ext>
              </a:extLst>
            </p:cNvPr>
            <p:cNvSpPr txBox="1"/>
            <p:nvPr/>
          </p:nvSpPr>
          <p:spPr>
            <a:xfrm>
              <a:off x="1456457" y="4043910"/>
              <a:ext cx="2044773" cy="307777"/>
            </a:xfrm>
            <a:prstGeom prst="rect">
              <a:avLst/>
            </a:prstGeom>
            <a:noFill/>
          </p:spPr>
          <p:txBody>
            <a:bodyPr wrap="square" anchor="ctr">
              <a:spAutoFit/>
            </a:bodyPr>
            <a:lstStyle/>
            <a:p>
              <a:pPr algn="ctr"/>
              <a:r>
                <a:rPr lang="en-US" sz="1400">
                  <a:solidFill>
                    <a:schemeClr val="bg1">
                      <a:lumMod val="50000"/>
                    </a:schemeClr>
                  </a:solidFill>
                </a:rPr>
                <a:t>Purify plasmid</a:t>
              </a:r>
            </a:p>
          </p:txBody>
        </p:sp>
        <p:sp>
          <p:nvSpPr>
            <p:cNvPr id="39" name="Rectangle 38">
              <a:extLst>
                <a:ext uri="{FF2B5EF4-FFF2-40B4-BE49-F238E27FC236}">
                  <a16:creationId xmlns:a16="http://schemas.microsoft.com/office/drawing/2014/main" id="{E0E40DB1-A51A-48DC-9E93-4B5C6AC60CE8}"/>
                </a:ext>
              </a:extLst>
            </p:cNvPr>
            <p:cNvSpPr/>
            <p:nvPr/>
          </p:nvSpPr>
          <p:spPr>
            <a:xfrm>
              <a:off x="1505903" y="4446475"/>
              <a:ext cx="1945880" cy="50655"/>
            </a:xfrm>
            <a:prstGeom prst="rect">
              <a:avLst/>
            </a:prstGeom>
            <a:solidFill>
              <a:schemeClr val="accent3"/>
            </a:solid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40" name="Group 39">
            <a:extLst>
              <a:ext uri="{FF2B5EF4-FFF2-40B4-BE49-F238E27FC236}">
                <a16:creationId xmlns:a16="http://schemas.microsoft.com/office/drawing/2014/main" id="{B2F63640-2CAF-4869-BFCF-20BFBF4F4612}"/>
              </a:ext>
            </a:extLst>
          </p:cNvPr>
          <p:cNvGrpSpPr/>
          <p:nvPr/>
        </p:nvGrpSpPr>
        <p:grpSpPr>
          <a:xfrm>
            <a:off x="1427020" y="3206825"/>
            <a:ext cx="2098664" cy="558417"/>
            <a:chOff x="1456457" y="3067521"/>
            <a:chExt cx="2044773" cy="544078"/>
          </a:xfrm>
        </p:grpSpPr>
        <p:sp>
          <p:nvSpPr>
            <p:cNvPr id="41" name="Rectangle 40">
              <a:extLst>
                <a:ext uri="{FF2B5EF4-FFF2-40B4-BE49-F238E27FC236}">
                  <a16:creationId xmlns:a16="http://schemas.microsoft.com/office/drawing/2014/main" id="{D2E844E3-D4E9-4CA8-AD23-9A06C276F46D}"/>
                </a:ext>
              </a:extLst>
            </p:cNvPr>
            <p:cNvSpPr/>
            <p:nvPr/>
          </p:nvSpPr>
          <p:spPr>
            <a:xfrm>
              <a:off x="1505903" y="3067528"/>
              <a:ext cx="1945880" cy="544071"/>
            </a:xfrm>
            <a:prstGeom prst="rect">
              <a:avLst/>
            </a:prstGeom>
            <a:solidFill>
              <a:schemeClr val="bg1"/>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2" name="TextBox 41">
              <a:extLst>
                <a:ext uri="{FF2B5EF4-FFF2-40B4-BE49-F238E27FC236}">
                  <a16:creationId xmlns:a16="http://schemas.microsoft.com/office/drawing/2014/main" id="{33387DFE-581F-4572-93D2-466256DF281A}"/>
                </a:ext>
              </a:extLst>
            </p:cNvPr>
            <p:cNvSpPr txBox="1"/>
            <p:nvPr/>
          </p:nvSpPr>
          <p:spPr>
            <a:xfrm>
              <a:off x="1456457" y="3067521"/>
              <a:ext cx="2044773" cy="509785"/>
            </a:xfrm>
            <a:prstGeom prst="rect">
              <a:avLst/>
            </a:prstGeom>
            <a:noFill/>
          </p:spPr>
          <p:txBody>
            <a:bodyPr wrap="square" anchor="ctr">
              <a:spAutoFit/>
            </a:bodyPr>
            <a:lstStyle/>
            <a:p>
              <a:pPr algn="ctr"/>
              <a:r>
                <a:rPr lang="en-US" sz="1400">
                  <a:solidFill>
                    <a:schemeClr val="bg1">
                      <a:lumMod val="50000"/>
                    </a:schemeClr>
                  </a:solidFill>
                </a:rPr>
                <a:t>Transform into</a:t>
              </a:r>
            </a:p>
            <a:p>
              <a:pPr algn="ctr"/>
              <a:r>
                <a:rPr lang="en-US" sz="1400">
                  <a:solidFill>
                    <a:schemeClr val="bg1">
                      <a:lumMod val="50000"/>
                    </a:schemeClr>
                  </a:solidFill>
                </a:rPr>
                <a:t>bacteria</a:t>
              </a:r>
            </a:p>
          </p:txBody>
        </p:sp>
        <p:sp>
          <p:nvSpPr>
            <p:cNvPr id="43" name="Rectangle 42">
              <a:extLst>
                <a:ext uri="{FF2B5EF4-FFF2-40B4-BE49-F238E27FC236}">
                  <a16:creationId xmlns:a16="http://schemas.microsoft.com/office/drawing/2014/main" id="{2542C22B-6399-4559-8B5B-20D518D2D927}"/>
                </a:ext>
              </a:extLst>
            </p:cNvPr>
            <p:cNvSpPr/>
            <p:nvPr/>
          </p:nvSpPr>
          <p:spPr>
            <a:xfrm>
              <a:off x="1505903" y="3560944"/>
              <a:ext cx="1945880" cy="50655"/>
            </a:xfrm>
            <a:prstGeom prst="rect">
              <a:avLst/>
            </a:prstGeom>
            <a:solidFill>
              <a:srgbClr val="80276C"/>
            </a:solidFill>
            <a:ln w="12700">
              <a:solidFill>
                <a:srgbClr val="8027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44" name="Group 43">
            <a:extLst>
              <a:ext uri="{FF2B5EF4-FFF2-40B4-BE49-F238E27FC236}">
                <a16:creationId xmlns:a16="http://schemas.microsoft.com/office/drawing/2014/main" id="{E0AAE557-D318-4E91-8D63-B65610F7448F}"/>
              </a:ext>
            </a:extLst>
          </p:cNvPr>
          <p:cNvGrpSpPr/>
          <p:nvPr/>
        </p:nvGrpSpPr>
        <p:grpSpPr>
          <a:xfrm>
            <a:off x="1427020" y="4807357"/>
            <a:ext cx="2098664" cy="566320"/>
            <a:chOff x="1456457" y="4780004"/>
            <a:chExt cx="2044773" cy="551778"/>
          </a:xfrm>
        </p:grpSpPr>
        <p:sp>
          <p:nvSpPr>
            <p:cNvPr id="46" name="Rectangle 45">
              <a:extLst>
                <a:ext uri="{FF2B5EF4-FFF2-40B4-BE49-F238E27FC236}">
                  <a16:creationId xmlns:a16="http://schemas.microsoft.com/office/drawing/2014/main" id="{08F23DAF-FFF9-4659-B45B-57D2CBB65AF7}"/>
                </a:ext>
              </a:extLst>
            </p:cNvPr>
            <p:cNvSpPr/>
            <p:nvPr/>
          </p:nvSpPr>
          <p:spPr>
            <a:xfrm>
              <a:off x="1505903" y="4787711"/>
              <a:ext cx="1945880" cy="544071"/>
            </a:xfrm>
            <a:prstGeom prst="rect">
              <a:avLst/>
            </a:prstGeom>
            <a:solidFill>
              <a:schemeClr val="bg1"/>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7" name="TextBox 46">
              <a:extLst>
                <a:ext uri="{FF2B5EF4-FFF2-40B4-BE49-F238E27FC236}">
                  <a16:creationId xmlns:a16="http://schemas.microsoft.com/office/drawing/2014/main" id="{CA8A7281-958B-4318-8864-8992E5A5EE7C}"/>
                </a:ext>
              </a:extLst>
            </p:cNvPr>
            <p:cNvSpPr txBox="1"/>
            <p:nvPr/>
          </p:nvSpPr>
          <p:spPr>
            <a:xfrm>
              <a:off x="1456457" y="4780004"/>
              <a:ext cx="2044773" cy="509785"/>
            </a:xfrm>
            <a:prstGeom prst="rect">
              <a:avLst/>
            </a:prstGeom>
            <a:noFill/>
          </p:spPr>
          <p:txBody>
            <a:bodyPr wrap="square" anchor="ctr">
              <a:spAutoFit/>
            </a:bodyPr>
            <a:lstStyle/>
            <a:p>
              <a:pPr algn="ctr"/>
              <a:r>
                <a:rPr lang="en-US" sz="1400">
                  <a:solidFill>
                    <a:schemeClr val="bg1">
                      <a:lumMod val="50000"/>
                    </a:schemeClr>
                  </a:solidFill>
                </a:rPr>
                <a:t>Formulate DNA</a:t>
              </a:r>
            </a:p>
            <a:p>
              <a:pPr algn="ctr"/>
              <a:r>
                <a:rPr lang="en-US" sz="1400">
                  <a:solidFill>
                    <a:schemeClr val="bg1">
                      <a:lumMod val="50000"/>
                    </a:schemeClr>
                  </a:solidFill>
                </a:rPr>
                <a:t>vaccine</a:t>
              </a:r>
            </a:p>
          </p:txBody>
        </p:sp>
        <p:sp>
          <p:nvSpPr>
            <p:cNvPr id="49" name="Rectangle 48">
              <a:extLst>
                <a:ext uri="{FF2B5EF4-FFF2-40B4-BE49-F238E27FC236}">
                  <a16:creationId xmlns:a16="http://schemas.microsoft.com/office/drawing/2014/main" id="{092D5273-CC47-4792-887D-8C37C212BDF2}"/>
                </a:ext>
              </a:extLst>
            </p:cNvPr>
            <p:cNvSpPr/>
            <p:nvPr/>
          </p:nvSpPr>
          <p:spPr>
            <a:xfrm>
              <a:off x="1505903" y="5281126"/>
              <a:ext cx="1945880" cy="50655"/>
            </a:xfrm>
            <a:prstGeom prst="rect">
              <a:avLst/>
            </a:prstGeom>
            <a:solidFill>
              <a:srgbClr val="00BAB3"/>
            </a:solidFill>
            <a:ln w="12700">
              <a:solidFill>
                <a:srgbClr val="00BA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50" name="Group 49">
            <a:extLst>
              <a:ext uri="{FF2B5EF4-FFF2-40B4-BE49-F238E27FC236}">
                <a16:creationId xmlns:a16="http://schemas.microsoft.com/office/drawing/2014/main" id="{9DA41CB7-3DFF-40A7-839C-93484173FE68}"/>
              </a:ext>
            </a:extLst>
          </p:cNvPr>
          <p:cNvGrpSpPr/>
          <p:nvPr/>
        </p:nvGrpSpPr>
        <p:grpSpPr>
          <a:xfrm>
            <a:off x="1427020" y="5610698"/>
            <a:ext cx="2098664" cy="558410"/>
            <a:chOff x="1456457" y="5404633"/>
            <a:chExt cx="2044773" cy="544071"/>
          </a:xfrm>
        </p:grpSpPr>
        <p:sp>
          <p:nvSpPr>
            <p:cNvPr id="53" name="Rectangle 52">
              <a:extLst>
                <a:ext uri="{FF2B5EF4-FFF2-40B4-BE49-F238E27FC236}">
                  <a16:creationId xmlns:a16="http://schemas.microsoft.com/office/drawing/2014/main" id="{DE73CF0E-ADE3-4FC2-9C61-59DDA04024AA}"/>
                </a:ext>
              </a:extLst>
            </p:cNvPr>
            <p:cNvSpPr/>
            <p:nvPr/>
          </p:nvSpPr>
          <p:spPr>
            <a:xfrm>
              <a:off x="1505903" y="5404633"/>
              <a:ext cx="1945880" cy="544071"/>
            </a:xfrm>
            <a:prstGeom prst="rect">
              <a:avLst/>
            </a:prstGeom>
            <a:solidFill>
              <a:schemeClr val="bg1"/>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4" name="TextBox 53">
              <a:extLst>
                <a:ext uri="{FF2B5EF4-FFF2-40B4-BE49-F238E27FC236}">
                  <a16:creationId xmlns:a16="http://schemas.microsoft.com/office/drawing/2014/main" id="{CA0318C5-1630-487E-B365-42AD2297151A}"/>
                </a:ext>
              </a:extLst>
            </p:cNvPr>
            <p:cNvSpPr txBox="1"/>
            <p:nvPr/>
          </p:nvSpPr>
          <p:spPr>
            <a:xfrm>
              <a:off x="1456457" y="5491613"/>
              <a:ext cx="2044773" cy="307777"/>
            </a:xfrm>
            <a:prstGeom prst="rect">
              <a:avLst/>
            </a:prstGeom>
            <a:noFill/>
          </p:spPr>
          <p:txBody>
            <a:bodyPr wrap="square" anchor="ctr">
              <a:spAutoFit/>
            </a:bodyPr>
            <a:lstStyle/>
            <a:p>
              <a:pPr algn="ctr"/>
              <a:r>
                <a:rPr lang="en-US" sz="1400">
                  <a:solidFill>
                    <a:schemeClr val="bg1">
                      <a:lumMod val="50000"/>
                    </a:schemeClr>
                  </a:solidFill>
                </a:rPr>
                <a:t>Final product</a:t>
              </a:r>
            </a:p>
          </p:txBody>
        </p:sp>
        <p:sp>
          <p:nvSpPr>
            <p:cNvPr id="55" name="Rectangle 54">
              <a:extLst>
                <a:ext uri="{FF2B5EF4-FFF2-40B4-BE49-F238E27FC236}">
                  <a16:creationId xmlns:a16="http://schemas.microsoft.com/office/drawing/2014/main" id="{52DC76CB-3579-46B9-8247-F7177EAE1E95}"/>
                </a:ext>
              </a:extLst>
            </p:cNvPr>
            <p:cNvSpPr/>
            <p:nvPr/>
          </p:nvSpPr>
          <p:spPr>
            <a:xfrm>
              <a:off x="1505903" y="5898049"/>
              <a:ext cx="1945880" cy="50655"/>
            </a:xfrm>
            <a:prstGeom prst="rect">
              <a:avLst/>
            </a:prstGeom>
            <a:solidFill>
              <a:srgbClr val="00426A"/>
            </a:solidFill>
            <a:ln w="12700">
              <a:solidFill>
                <a:srgbClr val="0042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56" name="Group 55">
            <a:extLst>
              <a:ext uri="{FF2B5EF4-FFF2-40B4-BE49-F238E27FC236}">
                <a16:creationId xmlns:a16="http://schemas.microsoft.com/office/drawing/2014/main" id="{89369AA2-6E56-490E-A177-F57232B9823E}"/>
              </a:ext>
            </a:extLst>
          </p:cNvPr>
          <p:cNvGrpSpPr/>
          <p:nvPr/>
        </p:nvGrpSpPr>
        <p:grpSpPr>
          <a:xfrm>
            <a:off x="496131" y="4077630"/>
            <a:ext cx="927698" cy="406084"/>
            <a:chOff x="496132" y="1946614"/>
            <a:chExt cx="903876" cy="395656"/>
          </a:xfrm>
        </p:grpSpPr>
        <p:sp>
          <p:nvSpPr>
            <p:cNvPr id="57" name="Arrow: Chevron 56">
              <a:extLst>
                <a:ext uri="{FF2B5EF4-FFF2-40B4-BE49-F238E27FC236}">
                  <a16:creationId xmlns:a16="http://schemas.microsoft.com/office/drawing/2014/main" id="{53B5C427-9B05-46B3-8696-D67D4C0CF616}"/>
                </a:ext>
              </a:extLst>
            </p:cNvPr>
            <p:cNvSpPr/>
            <p:nvPr/>
          </p:nvSpPr>
          <p:spPr>
            <a:xfrm>
              <a:off x="623707" y="1948571"/>
              <a:ext cx="699943" cy="391743"/>
            </a:xfrm>
            <a:prstGeom prst="chevron">
              <a:avLst>
                <a:gd name="adj" fmla="val 21233"/>
              </a:avLst>
            </a:prstGeom>
            <a:solidFill>
              <a:schemeClr val="bg1"/>
            </a:solid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chemeClr val="tx1"/>
                </a:solidFill>
              </a:endParaRPr>
            </a:p>
          </p:txBody>
        </p:sp>
        <p:sp>
          <p:nvSpPr>
            <p:cNvPr id="58" name="Arrow: Chevron 57">
              <a:extLst>
                <a:ext uri="{FF2B5EF4-FFF2-40B4-BE49-F238E27FC236}">
                  <a16:creationId xmlns:a16="http://schemas.microsoft.com/office/drawing/2014/main" id="{A907594A-DBF9-4E93-87E9-3C90E98B811C}"/>
                </a:ext>
              </a:extLst>
            </p:cNvPr>
            <p:cNvSpPr/>
            <p:nvPr/>
          </p:nvSpPr>
          <p:spPr>
            <a:xfrm>
              <a:off x="496132" y="1946614"/>
              <a:ext cx="164704" cy="395656"/>
            </a:xfrm>
            <a:prstGeom prst="chevron">
              <a:avLst>
                <a:gd name="adj" fmla="val 55842"/>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chemeClr val="tx1"/>
                </a:solidFill>
              </a:endParaRPr>
            </a:p>
          </p:txBody>
        </p:sp>
        <p:sp>
          <p:nvSpPr>
            <p:cNvPr id="59" name="TextBox 58">
              <a:extLst>
                <a:ext uri="{FF2B5EF4-FFF2-40B4-BE49-F238E27FC236}">
                  <a16:creationId xmlns:a16="http://schemas.microsoft.com/office/drawing/2014/main" id="{5E41C19C-BE3F-4558-A3B3-3E3CC4ABB162}"/>
                </a:ext>
              </a:extLst>
            </p:cNvPr>
            <p:cNvSpPr txBox="1"/>
            <p:nvPr/>
          </p:nvSpPr>
          <p:spPr>
            <a:xfrm>
              <a:off x="700066" y="1990554"/>
              <a:ext cx="699942" cy="307777"/>
            </a:xfrm>
            <a:prstGeom prst="rect">
              <a:avLst/>
            </a:prstGeom>
            <a:noFill/>
          </p:spPr>
          <p:txBody>
            <a:bodyPr wrap="square" rtlCol="0">
              <a:spAutoFit/>
            </a:bodyPr>
            <a:lstStyle/>
            <a:p>
              <a:r>
                <a:rPr lang="en-US" sz="1400" b="1">
                  <a:solidFill>
                    <a:schemeClr val="bg1">
                      <a:lumMod val="65000"/>
                    </a:schemeClr>
                  </a:solidFill>
                </a:rPr>
                <a:t>QC 2</a:t>
              </a:r>
              <a:endParaRPr lang="en-IN" sz="1400" b="1">
                <a:solidFill>
                  <a:schemeClr val="bg1">
                    <a:lumMod val="65000"/>
                  </a:schemeClr>
                </a:solidFill>
              </a:endParaRPr>
            </a:p>
          </p:txBody>
        </p:sp>
      </p:grpSp>
      <p:grpSp>
        <p:nvGrpSpPr>
          <p:cNvPr id="60" name="Group 59">
            <a:extLst>
              <a:ext uri="{FF2B5EF4-FFF2-40B4-BE49-F238E27FC236}">
                <a16:creationId xmlns:a16="http://schemas.microsoft.com/office/drawing/2014/main" id="{A4F9F466-0A6D-40A2-BA9B-12887F1BF0BD}"/>
              </a:ext>
            </a:extLst>
          </p:cNvPr>
          <p:cNvGrpSpPr/>
          <p:nvPr/>
        </p:nvGrpSpPr>
        <p:grpSpPr>
          <a:xfrm>
            <a:off x="496131" y="5657250"/>
            <a:ext cx="927698" cy="406084"/>
            <a:chOff x="496132" y="1946614"/>
            <a:chExt cx="903876" cy="395656"/>
          </a:xfrm>
        </p:grpSpPr>
        <p:sp>
          <p:nvSpPr>
            <p:cNvPr id="61" name="Arrow: Chevron 60">
              <a:extLst>
                <a:ext uri="{FF2B5EF4-FFF2-40B4-BE49-F238E27FC236}">
                  <a16:creationId xmlns:a16="http://schemas.microsoft.com/office/drawing/2014/main" id="{58EBE929-B301-4C95-97BD-2235982A8A4C}"/>
                </a:ext>
              </a:extLst>
            </p:cNvPr>
            <p:cNvSpPr/>
            <p:nvPr/>
          </p:nvSpPr>
          <p:spPr>
            <a:xfrm>
              <a:off x="623707" y="1948571"/>
              <a:ext cx="699943" cy="391743"/>
            </a:xfrm>
            <a:prstGeom prst="chevron">
              <a:avLst>
                <a:gd name="adj" fmla="val 21233"/>
              </a:avLst>
            </a:prstGeom>
            <a:solidFill>
              <a:schemeClr val="bg1"/>
            </a:solid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chemeClr val="tx1"/>
                </a:solidFill>
              </a:endParaRPr>
            </a:p>
          </p:txBody>
        </p:sp>
        <p:sp>
          <p:nvSpPr>
            <p:cNvPr id="62" name="Arrow: Chevron 61">
              <a:extLst>
                <a:ext uri="{FF2B5EF4-FFF2-40B4-BE49-F238E27FC236}">
                  <a16:creationId xmlns:a16="http://schemas.microsoft.com/office/drawing/2014/main" id="{E7C935A3-97A5-4E09-B189-21F2ABC10488}"/>
                </a:ext>
              </a:extLst>
            </p:cNvPr>
            <p:cNvSpPr/>
            <p:nvPr/>
          </p:nvSpPr>
          <p:spPr>
            <a:xfrm>
              <a:off x="496132" y="1946614"/>
              <a:ext cx="164704" cy="395656"/>
            </a:xfrm>
            <a:prstGeom prst="chevron">
              <a:avLst>
                <a:gd name="adj" fmla="val 55842"/>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chemeClr val="tx1"/>
                </a:solidFill>
              </a:endParaRPr>
            </a:p>
          </p:txBody>
        </p:sp>
        <p:sp>
          <p:nvSpPr>
            <p:cNvPr id="63" name="TextBox 62">
              <a:extLst>
                <a:ext uri="{FF2B5EF4-FFF2-40B4-BE49-F238E27FC236}">
                  <a16:creationId xmlns:a16="http://schemas.microsoft.com/office/drawing/2014/main" id="{02BC7C1D-3AC6-4240-BF5C-F2FA2C728AFA}"/>
                </a:ext>
              </a:extLst>
            </p:cNvPr>
            <p:cNvSpPr txBox="1"/>
            <p:nvPr/>
          </p:nvSpPr>
          <p:spPr>
            <a:xfrm>
              <a:off x="700066" y="1990554"/>
              <a:ext cx="699942" cy="307777"/>
            </a:xfrm>
            <a:prstGeom prst="rect">
              <a:avLst/>
            </a:prstGeom>
            <a:noFill/>
          </p:spPr>
          <p:txBody>
            <a:bodyPr wrap="square" rtlCol="0">
              <a:spAutoFit/>
            </a:bodyPr>
            <a:lstStyle/>
            <a:p>
              <a:r>
                <a:rPr lang="en-US" sz="1400" b="1">
                  <a:solidFill>
                    <a:schemeClr val="bg1">
                      <a:lumMod val="65000"/>
                    </a:schemeClr>
                  </a:solidFill>
                </a:rPr>
                <a:t>QC 3</a:t>
              </a:r>
              <a:endParaRPr lang="en-IN" sz="1400" b="1">
                <a:solidFill>
                  <a:schemeClr val="bg1">
                    <a:lumMod val="65000"/>
                  </a:schemeClr>
                </a:solidFill>
              </a:endParaRPr>
            </a:p>
          </p:txBody>
        </p:sp>
      </p:grpSp>
      <p:grpSp>
        <p:nvGrpSpPr>
          <p:cNvPr id="64" name="Graphic 11">
            <a:extLst>
              <a:ext uri="{FF2B5EF4-FFF2-40B4-BE49-F238E27FC236}">
                <a16:creationId xmlns:a16="http://schemas.microsoft.com/office/drawing/2014/main" id="{08AB4B97-60B5-47FB-9D6B-A61F31DB8977}"/>
              </a:ext>
            </a:extLst>
          </p:cNvPr>
          <p:cNvGrpSpPr/>
          <p:nvPr/>
        </p:nvGrpSpPr>
        <p:grpSpPr>
          <a:xfrm>
            <a:off x="3525683" y="4835159"/>
            <a:ext cx="233162" cy="503820"/>
            <a:chOff x="3501229" y="5024650"/>
            <a:chExt cx="227175" cy="490883"/>
          </a:xfrm>
        </p:grpSpPr>
        <p:sp>
          <p:nvSpPr>
            <p:cNvPr id="65" name="Freeform: Shape 64">
              <a:extLst>
                <a:ext uri="{FF2B5EF4-FFF2-40B4-BE49-F238E27FC236}">
                  <a16:creationId xmlns:a16="http://schemas.microsoft.com/office/drawing/2014/main" id="{7673F732-BCB5-4033-AC48-B31A722FF508}"/>
                </a:ext>
              </a:extLst>
            </p:cNvPr>
            <p:cNvSpPr/>
            <p:nvPr/>
          </p:nvSpPr>
          <p:spPr>
            <a:xfrm>
              <a:off x="3501318" y="5081825"/>
              <a:ext cx="227086" cy="433708"/>
            </a:xfrm>
            <a:custGeom>
              <a:avLst/>
              <a:gdLst>
                <a:gd name="connsiteX0" fmla="*/ 94425 w 227086"/>
                <a:gd name="connsiteY0" fmla="*/ 0 h 433708"/>
                <a:gd name="connsiteX1" fmla="*/ 227086 w 227086"/>
                <a:gd name="connsiteY1" fmla="*/ 206622 h 433708"/>
                <a:gd name="connsiteX2" fmla="*/ 0 w 227086"/>
                <a:gd name="connsiteY2" fmla="*/ 433708 h 433708"/>
              </a:gdLst>
              <a:ahLst/>
              <a:cxnLst>
                <a:cxn ang="0">
                  <a:pos x="connsiteX0" y="connsiteY0"/>
                </a:cxn>
                <a:cxn ang="0">
                  <a:pos x="connsiteX1" y="connsiteY1"/>
                </a:cxn>
                <a:cxn ang="0">
                  <a:pos x="connsiteX2" y="connsiteY2"/>
                </a:cxn>
              </a:cxnLst>
              <a:rect l="l" t="t" r="r" b="b"/>
              <a:pathLst>
                <a:path w="227086" h="433708">
                  <a:moveTo>
                    <a:pt x="94425" y="0"/>
                  </a:moveTo>
                  <a:cubicBezTo>
                    <a:pt x="172693" y="35903"/>
                    <a:pt x="227086" y="114890"/>
                    <a:pt x="227086" y="206622"/>
                  </a:cubicBezTo>
                  <a:cubicBezTo>
                    <a:pt x="227086" y="332103"/>
                    <a:pt x="125391" y="433708"/>
                    <a:pt x="0" y="433708"/>
                  </a:cubicBezTo>
                </a:path>
              </a:pathLst>
            </a:custGeom>
            <a:noFill/>
            <a:ln w="13463" cap="flat">
              <a:solidFill>
                <a:schemeClr val="bg1">
                  <a:lumMod val="75000"/>
                </a:schemeClr>
              </a:solidFill>
              <a:prstDash val="solid"/>
              <a:miter/>
            </a:ln>
          </p:spPr>
          <p:txBody>
            <a:bodyPr rtlCol="0" anchor="ctr"/>
            <a:lstStyle/>
            <a:p>
              <a:endParaRPr lang="en-IN"/>
            </a:p>
          </p:txBody>
        </p:sp>
        <p:sp>
          <p:nvSpPr>
            <p:cNvPr id="66" name="Freeform: Shape 65">
              <a:extLst>
                <a:ext uri="{FF2B5EF4-FFF2-40B4-BE49-F238E27FC236}">
                  <a16:creationId xmlns:a16="http://schemas.microsoft.com/office/drawing/2014/main" id="{3F5BAEC1-3AE8-4B24-82F9-049A1D49FF94}"/>
                </a:ext>
              </a:extLst>
            </p:cNvPr>
            <p:cNvSpPr>
              <a:spLocks noChangeAspect="1"/>
            </p:cNvSpPr>
            <p:nvPr/>
          </p:nvSpPr>
          <p:spPr>
            <a:xfrm>
              <a:off x="3501229" y="5024650"/>
              <a:ext cx="110754" cy="111600"/>
            </a:xfrm>
            <a:custGeom>
              <a:avLst/>
              <a:gdLst>
                <a:gd name="connsiteX0" fmla="*/ 96310 w 129161"/>
                <a:gd name="connsiteY0" fmla="*/ 130148 h 130148"/>
                <a:gd name="connsiteX1" fmla="*/ 0 w 129161"/>
                <a:gd name="connsiteY1" fmla="*/ 36621 h 130148"/>
                <a:gd name="connsiteX2" fmla="*/ 129161 w 129161"/>
                <a:gd name="connsiteY2" fmla="*/ 0 h 130148"/>
              </a:gdLst>
              <a:ahLst/>
              <a:cxnLst>
                <a:cxn ang="0">
                  <a:pos x="connsiteX0" y="connsiteY0"/>
                </a:cxn>
                <a:cxn ang="0">
                  <a:pos x="connsiteX1" y="connsiteY1"/>
                </a:cxn>
                <a:cxn ang="0">
                  <a:pos x="connsiteX2" y="connsiteY2"/>
                </a:cxn>
              </a:cxnLst>
              <a:rect l="l" t="t" r="r" b="b"/>
              <a:pathLst>
                <a:path w="129161" h="130148">
                  <a:moveTo>
                    <a:pt x="96310" y="130148"/>
                  </a:moveTo>
                  <a:lnTo>
                    <a:pt x="0" y="36621"/>
                  </a:lnTo>
                  <a:lnTo>
                    <a:pt x="129161" y="0"/>
                  </a:lnTo>
                  <a:close/>
                </a:path>
              </a:pathLst>
            </a:custGeom>
            <a:solidFill>
              <a:schemeClr val="bg1">
                <a:lumMod val="75000"/>
              </a:schemeClr>
            </a:solidFill>
            <a:ln w="8975" cap="flat">
              <a:noFill/>
              <a:prstDash val="solid"/>
              <a:miter/>
            </a:ln>
          </p:spPr>
          <p:txBody>
            <a:bodyPr rtlCol="0" anchor="ctr"/>
            <a:lstStyle/>
            <a:p>
              <a:endParaRPr lang="en-IN"/>
            </a:p>
          </p:txBody>
        </p:sp>
      </p:grpSp>
      <p:pic>
        <p:nvPicPr>
          <p:cNvPr id="67" name="Graphic 66" descr="Return with solid fill">
            <a:hlinkClick r:id="rId4" action="ppaction://hlinksldjump"/>
            <a:extLst>
              <a:ext uri="{FF2B5EF4-FFF2-40B4-BE49-F238E27FC236}">
                <a16:creationId xmlns:a16="http://schemas.microsoft.com/office/drawing/2014/main" id="{74AA89F0-1B0A-4B2E-B291-C380FAC2800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565080" y="102018"/>
            <a:ext cx="426302" cy="426302"/>
          </a:xfrm>
          <a:prstGeom prst="rect">
            <a:avLst/>
          </a:prstGeom>
        </p:spPr>
      </p:pic>
    </p:spTree>
    <p:extLst>
      <p:ext uri="{BB962C8B-B14F-4D97-AF65-F5344CB8AC3E}">
        <p14:creationId xmlns:p14="http://schemas.microsoft.com/office/powerpoint/2010/main" val="21544770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44">
            <a:extLst>
              <a:ext uri="{FF2B5EF4-FFF2-40B4-BE49-F238E27FC236}">
                <a16:creationId xmlns:a16="http://schemas.microsoft.com/office/drawing/2014/main" id="{11610EAC-7247-43A4-8514-1471678CAAA2}"/>
              </a:ext>
            </a:extLst>
          </p:cNvPr>
          <p:cNvSpPr/>
          <p:nvPr/>
        </p:nvSpPr>
        <p:spPr>
          <a:xfrm>
            <a:off x="4303813" y="1606492"/>
            <a:ext cx="7412662" cy="4565708"/>
          </a:xfrm>
          <a:prstGeom prst="rect">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 name="Date Placeholder 3">
            <a:extLst>
              <a:ext uri="{FF2B5EF4-FFF2-40B4-BE49-F238E27FC236}">
                <a16:creationId xmlns:a16="http://schemas.microsoft.com/office/drawing/2014/main" id="{2B66DD47-4572-46AC-A911-67703664C30A}"/>
              </a:ext>
            </a:extLst>
          </p:cNvPr>
          <p:cNvSpPr>
            <a:spLocks noGrp="1"/>
          </p:cNvSpPr>
          <p:nvPr>
            <p:ph type="dt" sz="half" idx="10"/>
          </p:nvPr>
        </p:nvSpPr>
        <p:spPr>
          <a:xfrm>
            <a:off x="1097280" y="6618478"/>
            <a:ext cx="1060704" cy="118872"/>
          </a:xfrm>
        </p:spPr>
        <p:txBody>
          <a:bodyPr/>
          <a:lstStyle/>
          <a:p>
            <a:fld id="{B583B865-8E6E-409B-967E-DD0F1EA44054}" type="datetime4">
              <a:rPr lang="en-US" smtClean="0"/>
              <a:t>July 11, 2022</a:t>
            </a:fld>
            <a:endParaRPr lang="en-US"/>
          </a:p>
        </p:txBody>
      </p:sp>
      <p:sp>
        <p:nvSpPr>
          <p:cNvPr id="5" name="Slide Number Placeholder 4">
            <a:extLst>
              <a:ext uri="{FF2B5EF4-FFF2-40B4-BE49-F238E27FC236}">
                <a16:creationId xmlns:a16="http://schemas.microsoft.com/office/drawing/2014/main" id="{B2727272-EF60-4A2D-8FAF-DE74351D44B4}"/>
              </a:ext>
            </a:extLst>
          </p:cNvPr>
          <p:cNvSpPr>
            <a:spLocks noGrp="1"/>
          </p:cNvSpPr>
          <p:nvPr>
            <p:ph type="sldNum" sz="quarter" idx="12"/>
          </p:nvPr>
        </p:nvSpPr>
        <p:spPr>
          <a:xfrm>
            <a:off x="502920" y="6618478"/>
            <a:ext cx="530352" cy="118872"/>
          </a:xfrm>
        </p:spPr>
        <p:txBody>
          <a:bodyPr/>
          <a:lstStyle/>
          <a:p>
            <a:fld id="{CBD803B2-A378-42BD-B5EC-F7748F169FE0}" type="slidenum">
              <a:rPr lang="en-US" smtClean="0"/>
              <a:pPr/>
              <a:t>16</a:t>
            </a:fld>
            <a:endParaRPr lang="en-US"/>
          </a:p>
        </p:txBody>
      </p:sp>
      <p:sp>
        <p:nvSpPr>
          <p:cNvPr id="10" name="Text Placeholder 9">
            <a:extLst>
              <a:ext uri="{FF2B5EF4-FFF2-40B4-BE49-F238E27FC236}">
                <a16:creationId xmlns:a16="http://schemas.microsoft.com/office/drawing/2014/main" id="{1A81B094-7A23-493B-B52D-59C829F4975B}"/>
              </a:ext>
            </a:extLst>
          </p:cNvPr>
          <p:cNvSpPr>
            <a:spLocks noGrp="1"/>
          </p:cNvSpPr>
          <p:nvPr>
            <p:ph type="body" sz="quarter" idx="13"/>
          </p:nvPr>
        </p:nvSpPr>
        <p:spPr/>
        <p:txBody>
          <a:bodyPr>
            <a:normAutofit lnSpcReduction="10000"/>
          </a:bodyPr>
          <a:lstStyle/>
          <a:p>
            <a:r>
              <a:rPr lang="en-US" sz="2400">
                <a:solidFill>
                  <a:schemeClr val="tx1"/>
                </a:solidFill>
              </a:rPr>
              <a:t>Plasmid restriction digest product screening</a:t>
            </a:r>
            <a:endParaRPr lang="en-IN"/>
          </a:p>
        </p:txBody>
      </p:sp>
      <p:sp>
        <p:nvSpPr>
          <p:cNvPr id="9" name="Title 8">
            <a:extLst>
              <a:ext uri="{FF2B5EF4-FFF2-40B4-BE49-F238E27FC236}">
                <a16:creationId xmlns:a16="http://schemas.microsoft.com/office/drawing/2014/main" id="{097BD01E-FE93-4080-AFEB-41CD64392D03}"/>
              </a:ext>
            </a:extLst>
          </p:cNvPr>
          <p:cNvSpPr>
            <a:spLocks noGrp="1"/>
          </p:cNvSpPr>
          <p:nvPr>
            <p:ph type="title"/>
          </p:nvPr>
        </p:nvSpPr>
        <p:spPr>
          <a:xfrm>
            <a:off x="502919" y="246888"/>
            <a:ext cx="11198597" cy="475359"/>
          </a:xfrm>
        </p:spPr>
        <p:txBody>
          <a:bodyPr>
            <a:noAutofit/>
          </a:bodyPr>
          <a:lstStyle/>
          <a:p>
            <a:r>
              <a:rPr lang="en-US"/>
              <a:t>QC 2: Plasmid Purification</a:t>
            </a:r>
            <a:br>
              <a:rPr lang="en-US">
                <a:solidFill>
                  <a:srgbClr val="0085D5"/>
                </a:solidFill>
              </a:rPr>
            </a:br>
            <a:endParaRPr lang="en-IN"/>
          </a:p>
        </p:txBody>
      </p:sp>
      <p:sp>
        <p:nvSpPr>
          <p:cNvPr id="22" name="Footer Placeholder 5">
            <a:extLst>
              <a:ext uri="{FF2B5EF4-FFF2-40B4-BE49-F238E27FC236}">
                <a16:creationId xmlns:a16="http://schemas.microsoft.com/office/drawing/2014/main" id="{509AD434-35D0-4B04-A49C-2238CC5C2E9C}"/>
              </a:ext>
            </a:extLst>
          </p:cNvPr>
          <p:cNvSpPr txBox="1">
            <a:spLocks/>
          </p:cNvSpPr>
          <p:nvPr/>
        </p:nvSpPr>
        <p:spPr>
          <a:xfrm>
            <a:off x="2615184" y="6618478"/>
            <a:ext cx="5394960" cy="118872"/>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800" dirty="0">
                <a:solidFill>
                  <a:schemeClr val="bg1"/>
                </a:solidFill>
              </a:rPr>
              <a:t>For Research Use Only. Not for use in diagnostic procedures.       PR7000-8294</a:t>
            </a:r>
            <a:endParaRPr lang="en-US" sz="800" dirty="0">
              <a:solidFill>
                <a:schemeClr val="bg1"/>
              </a:solidFill>
            </a:endParaRPr>
          </a:p>
        </p:txBody>
      </p:sp>
      <p:sp>
        <p:nvSpPr>
          <p:cNvPr id="26" name="Left Brace 25">
            <a:extLst>
              <a:ext uri="{FF2B5EF4-FFF2-40B4-BE49-F238E27FC236}">
                <a16:creationId xmlns:a16="http://schemas.microsoft.com/office/drawing/2014/main" id="{3DC6E38A-23E9-42B5-BDB6-E66765267F56}"/>
              </a:ext>
            </a:extLst>
          </p:cNvPr>
          <p:cNvSpPr/>
          <p:nvPr/>
        </p:nvSpPr>
        <p:spPr>
          <a:xfrm rot="5400000">
            <a:off x="8299531" y="1699053"/>
            <a:ext cx="322386" cy="2800842"/>
          </a:xfrm>
          <a:prstGeom prst="leftBrace">
            <a:avLst/>
          </a:prstGeom>
          <a:solidFill>
            <a:schemeClr val="bg1"/>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32" name="Straight Arrow Connector 31">
            <a:extLst>
              <a:ext uri="{FF2B5EF4-FFF2-40B4-BE49-F238E27FC236}">
                <a16:creationId xmlns:a16="http://schemas.microsoft.com/office/drawing/2014/main" id="{1BFE1E83-6470-434C-BE94-6E43395ED6D1}"/>
              </a:ext>
            </a:extLst>
          </p:cNvPr>
          <p:cNvCxnSpPr>
            <a:cxnSpLocks/>
          </p:cNvCxnSpPr>
          <p:nvPr/>
        </p:nvCxnSpPr>
        <p:spPr>
          <a:xfrm flipH="1">
            <a:off x="5455832" y="2037693"/>
            <a:ext cx="4689574" cy="1329021"/>
          </a:xfrm>
          <a:prstGeom prst="straightConnector1">
            <a:avLst/>
          </a:prstGeom>
          <a:ln>
            <a:noFill/>
            <a:tailEnd type="triangle"/>
          </a:ln>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a16="http://schemas.microsoft.com/office/drawing/2014/main" id="{4E309907-4073-43E1-A610-1D54A08416BA}"/>
              </a:ext>
            </a:extLst>
          </p:cNvPr>
          <p:cNvGrpSpPr/>
          <p:nvPr/>
        </p:nvGrpSpPr>
        <p:grpSpPr>
          <a:xfrm>
            <a:off x="4430124" y="1727725"/>
            <a:ext cx="7160040" cy="3350479"/>
            <a:chOff x="4436929" y="1727725"/>
            <a:chExt cx="7160040" cy="3350479"/>
          </a:xfrm>
        </p:grpSpPr>
        <p:pic>
          <p:nvPicPr>
            <p:cNvPr id="42" name="Picture 41">
              <a:extLst>
                <a:ext uri="{FF2B5EF4-FFF2-40B4-BE49-F238E27FC236}">
                  <a16:creationId xmlns:a16="http://schemas.microsoft.com/office/drawing/2014/main" id="{7A0098CB-2F1E-4AED-8B01-6B7E386EACA3}"/>
                </a:ext>
              </a:extLst>
            </p:cNvPr>
            <p:cNvPicPr>
              <a:picLocks noChangeAspect="1"/>
            </p:cNvPicPr>
            <p:nvPr/>
          </p:nvPicPr>
          <p:blipFill rotWithShape="1">
            <a:blip r:embed="rId2"/>
            <a:srcRect t="16216" r="86658" b="13784"/>
            <a:stretch/>
          </p:blipFill>
          <p:spPr>
            <a:xfrm>
              <a:off x="4436929" y="1727725"/>
              <a:ext cx="1850070" cy="3350479"/>
            </a:xfrm>
            <a:prstGeom prst="rect">
              <a:avLst/>
            </a:prstGeom>
            <a:ln>
              <a:noFill/>
            </a:ln>
          </p:spPr>
        </p:pic>
        <p:pic>
          <p:nvPicPr>
            <p:cNvPr id="43" name="Picture 42">
              <a:extLst>
                <a:ext uri="{FF2B5EF4-FFF2-40B4-BE49-F238E27FC236}">
                  <a16:creationId xmlns:a16="http://schemas.microsoft.com/office/drawing/2014/main" id="{6DB76DA5-00A7-41C2-9EC5-E1C1B885487C}"/>
                </a:ext>
              </a:extLst>
            </p:cNvPr>
            <p:cNvPicPr>
              <a:picLocks noChangeAspect="1"/>
            </p:cNvPicPr>
            <p:nvPr/>
          </p:nvPicPr>
          <p:blipFill rotWithShape="1">
            <a:blip r:embed="rId3"/>
            <a:srcRect l="1266" r="23511" b="2803"/>
            <a:stretch/>
          </p:blipFill>
          <p:spPr>
            <a:xfrm>
              <a:off x="6420115" y="1727725"/>
              <a:ext cx="5176854" cy="3350479"/>
            </a:xfrm>
            <a:prstGeom prst="rect">
              <a:avLst/>
            </a:prstGeom>
            <a:ln>
              <a:noFill/>
            </a:ln>
          </p:spPr>
        </p:pic>
      </p:grpSp>
      <p:sp>
        <p:nvSpPr>
          <p:cNvPr id="48" name="TextBox 47">
            <a:extLst>
              <a:ext uri="{FF2B5EF4-FFF2-40B4-BE49-F238E27FC236}">
                <a16:creationId xmlns:a16="http://schemas.microsoft.com/office/drawing/2014/main" id="{14C7D791-4F3B-43E9-807C-D02F798CB551}"/>
              </a:ext>
            </a:extLst>
          </p:cNvPr>
          <p:cNvSpPr txBox="1"/>
          <p:nvPr/>
        </p:nvSpPr>
        <p:spPr>
          <a:xfrm>
            <a:off x="4341264" y="5147795"/>
            <a:ext cx="7223262" cy="830997"/>
          </a:xfrm>
          <a:prstGeom prst="rect">
            <a:avLst/>
          </a:prstGeom>
          <a:noFill/>
          <a:ln>
            <a:noFill/>
          </a:ln>
        </p:spPr>
        <p:txBody>
          <a:bodyPr wrap="square" rtlCol="0">
            <a:spAutoFit/>
          </a:bodyPr>
          <a:lstStyle/>
          <a:p>
            <a:r>
              <a:rPr lang="en-US" sz="1600"/>
              <a:t>Fragment Analyzer qualitative kits can be used to screen plasmid restriction digests to identify plasmids containing the inserted sequence. </a:t>
            </a:r>
          </a:p>
          <a:p>
            <a:r>
              <a:rPr lang="en-US" sz="1600"/>
              <a:t>Plasmid topology cannot be measured at this time by the Fragment Analyzer.</a:t>
            </a:r>
          </a:p>
        </p:txBody>
      </p:sp>
      <p:sp>
        <p:nvSpPr>
          <p:cNvPr id="49" name="TextBox 48">
            <a:extLst>
              <a:ext uri="{FF2B5EF4-FFF2-40B4-BE49-F238E27FC236}">
                <a16:creationId xmlns:a16="http://schemas.microsoft.com/office/drawing/2014/main" id="{BA3D1E6A-2691-4F72-B744-B024E418A377}"/>
              </a:ext>
            </a:extLst>
          </p:cNvPr>
          <p:cNvSpPr txBox="1"/>
          <p:nvPr/>
        </p:nvSpPr>
        <p:spPr>
          <a:xfrm>
            <a:off x="8460724" y="4042859"/>
            <a:ext cx="1217942" cy="276999"/>
          </a:xfrm>
          <a:prstGeom prst="rect">
            <a:avLst/>
          </a:prstGeom>
          <a:noFill/>
        </p:spPr>
        <p:txBody>
          <a:bodyPr wrap="square" rtlCol="0">
            <a:spAutoFit/>
          </a:bodyPr>
          <a:lstStyle/>
          <a:p>
            <a:pPr algn="ctr"/>
            <a:r>
              <a:rPr lang="en-US" sz="1200"/>
              <a:t>Insert</a:t>
            </a:r>
          </a:p>
        </p:txBody>
      </p:sp>
      <p:sp>
        <p:nvSpPr>
          <p:cNvPr id="50" name="TextBox 49">
            <a:extLst>
              <a:ext uri="{FF2B5EF4-FFF2-40B4-BE49-F238E27FC236}">
                <a16:creationId xmlns:a16="http://schemas.microsoft.com/office/drawing/2014/main" id="{F8EF51F3-883C-4286-8A10-3F1941C3B222}"/>
              </a:ext>
            </a:extLst>
          </p:cNvPr>
          <p:cNvSpPr txBox="1"/>
          <p:nvPr/>
        </p:nvSpPr>
        <p:spPr>
          <a:xfrm>
            <a:off x="10101874" y="2143643"/>
            <a:ext cx="1177000" cy="461665"/>
          </a:xfrm>
          <a:prstGeom prst="rect">
            <a:avLst/>
          </a:prstGeom>
          <a:noFill/>
        </p:spPr>
        <p:txBody>
          <a:bodyPr wrap="square" rtlCol="0">
            <a:spAutoFit/>
          </a:bodyPr>
          <a:lstStyle/>
          <a:p>
            <a:r>
              <a:rPr lang="en-US" sz="1200"/>
              <a:t>Vector backbone</a:t>
            </a:r>
          </a:p>
        </p:txBody>
      </p:sp>
      <p:grpSp>
        <p:nvGrpSpPr>
          <p:cNvPr id="16" name="Group 15">
            <a:extLst>
              <a:ext uri="{FF2B5EF4-FFF2-40B4-BE49-F238E27FC236}">
                <a16:creationId xmlns:a16="http://schemas.microsoft.com/office/drawing/2014/main" id="{FDFA8858-7ECF-4914-BE45-2CB41D67E2B3}"/>
              </a:ext>
            </a:extLst>
          </p:cNvPr>
          <p:cNvGrpSpPr/>
          <p:nvPr/>
        </p:nvGrpSpPr>
        <p:grpSpPr>
          <a:xfrm>
            <a:off x="2478230" y="2180136"/>
            <a:ext cx="0" cy="3425982"/>
            <a:chOff x="2480674" y="2062163"/>
            <a:chExt cx="0" cy="3338008"/>
          </a:xfrm>
        </p:grpSpPr>
        <p:cxnSp>
          <p:nvCxnSpPr>
            <p:cNvPr id="17" name="Straight Arrow Connector 16">
              <a:extLst>
                <a:ext uri="{FF2B5EF4-FFF2-40B4-BE49-F238E27FC236}">
                  <a16:creationId xmlns:a16="http://schemas.microsoft.com/office/drawing/2014/main" id="{7129CAB7-C317-4C1A-881F-2ABB4C1BE133}"/>
                </a:ext>
              </a:extLst>
            </p:cNvPr>
            <p:cNvCxnSpPr>
              <a:cxnSpLocks/>
            </p:cNvCxnSpPr>
            <p:nvPr/>
          </p:nvCxnSpPr>
          <p:spPr>
            <a:xfrm>
              <a:off x="2480674" y="2062163"/>
              <a:ext cx="0" cy="224916"/>
            </a:xfrm>
            <a:prstGeom prst="straightConnector1">
              <a:avLst/>
            </a:prstGeom>
            <a:ln w="38100">
              <a:solidFill>
                <a:schemeClr val="bg1">
                  <a:lumMod val="8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E3DA20B9-45C6-40CA-987D-0659305BD75D}"/>
                </a:ext>
              </a:extLst>
            </p:cNvPr>
            <p:cNvCxnSpPr>
              <a:cxnSpLocks/>
            </p:cNvCxnSpPr>
            <p:nvPr/>
          </p:nvCxnSpPr>
          <p:spPr>
            <a:xfrm>
              <a:off x="2480674" y="2840436"/>
              <a:ext cx="0" cy="224916"/>
            </a:xfrm>
            <a:prstGeom prst="straightConnector1">
              <a:avLst/>
            </a:prstGeom>
            <a:ln w="38100">
              <a:solidFill>
                <a:schemeClr val="bg1">
                  <a:lumMod val="8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D152F5D4-24BF-4291-A2EE-02E8173D181D}"/>
                </a:ext>
              </a:extLst>
            </p:cNvPr>
            <p:cNvCxnSpPr>
              <a:cxnSpLocks/>
            </p:cNvCxnSpPr>
            <p:nvPr/>
          </p:nvCxnSpPr>
          <p:spPr>
            <a:xfrm>
              <a:off x="2480674" y="3612359"/>
              <a:ext cx="0" cy="224916"/>
            </a:xfrm>
            <a:prstGeom prst="straightConnector1">
              <a:avLst/>
            </a:prstGeom>
            <a:ln w="38100">
              <a:solidFill>
                <a:schemeClr val="bg1">
                  <a:lumMod val="8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C9EC334E-6D6E-4BB5-A7D3-DB0ECE93F179}"/>
                </a:ext>
              </a:extLst>
            </p:cNvPr>
            <p:cNvCxnSpPr>
              <a:cxnSpLocks/>
            </p:cNvCxnSpPr>
            <p:nvPr/>
          </p:nvCxnSpPr>
          <p:spPr>
            <a:xfrm>
              <a:off x="2480674" y="4393807"/>
              <a:ext cx="0" cy="224916"/>
            </a:xfrm>
            <a:prstGeom prst="straightConnector1">
              <a:avLst/>
            </a:prstGeom>
            <a:ln w="38100">
              <a:solidFill>
                <a:schemeClr val="bg1">
                  <a:lumMod val="8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C5BA42CB-3CC5-451D-B1DF-7A4EAC56F958}"/>
                </a:ext>
              </a:extLst>
            </p:cNvPr>
            <p:cNvCxnSpPr>
              <a:cxnSpLocks/>
            </p:cNvCxnSpPr>
            <p:nvPr/>
          </p:nvCxnSpPr>
          <p:spPr>
            <a:xfrm>
              <a:off x="2480674" y="5175255"/>
              <a:ext cx="0" cy="224916"/>
            </a:xfrm>
            <a:prstGeom prst="straightConnector1">
              <a:avLst/>
            </a:prstGeom>
            <a:ln w="38100">
              <a:solidFill>
                <a:schemeClr val="bg1">
                  <a:lumMod val="85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3" name="Group 22">
            <a:extLst>
              <a:ext uri="{FF2B5EF4-FFF2-40B4-BE49-F238E27FC236}">
                <a16:creationId xmlns:a16="http://schemas.microsoft.com/office/drawing/2014/main" id="{EF7F7C19-136C-436A-A893-11CB82357CC8}"/>
              </a:ext>
            </a:extLst>
          </p:cNvPr>
          <p:cNvGrpSpPr/>
          <p:nvPr/>
        </p:nvGrpSpPr>
        <p:grpSpPr>
          <a:xfrm>
            <a:off x="496131" y="1695627"/>
            <a:ext cx="927698" cy="406084"/>
            <a:chOff x="496132" y="1946614"/>
            <a:chExt cx="903876" cy="395656"/>
          </a:xfrm>
        </p:grpSpPr>
        <p:sp>
          <p:nvSpPr>
            <p:cNvPr id="24" name="Arrow: Chevron 23">
              <a:extLst>
                <a:ext uri="{FF2B5EF4-FFF2-40B4-BE49-F238E27FC236}">
                  <a16:creationId xmlns:a16="http://schemas.microsoft.com/office/drawing/2014/main" id="{352848A2-2CF5-4274-BD78-69C2FA0F9040}"/>
                </a:ext>
              </a:extLst>
            </p:cNvPr>
            <p:cNvSpPr/>
            <p:nvPr/>
          </p:nvSpPr>
          <p:spPr>
            <a:xfrm>
              <a:off x="623707" y="1948571"/>
              <a:ext cx="699943" cy="391743"/>
            </a:xfrm>
            <a:prstGeom prst="chevron">
              <a:avLst>
                <a:gd name="adj" fmla="val 21233"/>
              </a:avLst>
            </a:prstGeom>
            <a:solidFill>
              <a:schemeClr val="bg1"/>
            </a:solid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chemeClr val="tx1"/>
                </a:solidFill>
              </a:endParaRPr>
            </a:p>
          </p:txBody>
        </p:sp>
        <p:sp>
          <p:nvSpPr>
            <p:cNvPr id="25" name="Arrow: Chevron 24">
              <a:extLst>
                <a:ext uri="{FF2B5EF4-FFF2-40B4-BE49-F238E27FC236}">
                  <a16:creationId xmlns:a16="http://schemas.microsoft.com/office/drawing/2014/main" id="{753C21D5-DD14-418D-A35D-8672A7495311}"/>
                </a:ext>
              </a:extLst>
            </p:cNvPr>
            <p:cNvSpPr/>
            <p:nvPr/>
          </p:nvSpPr>
          <p:spPr>
            <a:xfrm>
              <a:off x="496132" y="1946614"/>
              <a:ext cx="164704" cy="395656"/>
            </a:xfrm>
            <a:prstGeom prst="chevron">
              <a:avLst>
                <a:gd name="adj" fmla="val 55842"/>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chemeClr val="tx1"/>
                </a:solidFill>
              </a:endParaRPr>
            </a:p>
          </p:txBody>
        </p:sp>
        <p:sp>
          <p:nvSpPr>
            <p:cNvPr id="27" name="TextBox 26">
              <a:extLst>
                <a:ext uri="{FF2B5EF4-FFF2-40B4-BE49-F238E27FC236}">
                  <a16:creationId xmlns:a16="http://schemas.microsoft.com/office/drawing/2014/main" id="{D7C99BCB-5133-4F78-A0A5-EFCCC47EA4E3}"/>
                </a:ext>
              </a:extLst>
            </p:cNvPr>
            <p:cNvSpPr txBox="1"/>
            <p:nvPr/>
          </p:nvSpPr>
          <p:spPr>
            <a:xfrm>
              <a:off x="700066" y="1990554"/>
              <a:ext cx="699942" cy="307777"/>
            </a:xfrm>
            <a:prstGeom prst="rect">
              <a:avLst/>
            </a:prstGeom>
            <a:noFill/>
          </p:spPr>
          <p:txBody>
            <a:bodyPr wrap="square" rtlCol="0">
              <a:spAutoFit/>
            </a:bodyPr>
            <a:lstStyle/>
            <a:p>
              <a:r>
                <a:rPr lang="en-US" sz="1400" b="1">
                  <a:solidFill>
                    <a:schemeClr val="bg1">
                      <a:lumMod val="65000"/>
                    </a:schemeClr>
                  </a:solidFill>
                </a:rPr>
                <a:t>QC 1</a:t>
              </a:r>
              <a:endParaRPr lang="en-IN" sz="1400" b="1">
                <a:solidFill>
                  <a:schemeClr val="bg1">
                    <a:lumMod val="65000"/>
                  </a:schemeClr>
                </a:solidFill>
              </a:endParaRPr>
            </a:p>
          </p:txBody>
        </p:sp>
      </p:grpSp>
      <p:grpSp>
        <p:nvGrpSpPr>
          <p:cNvPr id="28" name="Group 27">
            <a:extLst>
              <a:ext uri="{FF2B5EF4-FFF2-40B4-BE49-F238E27FC236}">
                <a16:creationId xmlns:a16="http://schemas.microsoft.com/office/drawing/2014/main" id="{FFB0BE16-4357-404D-936D-FDA79E316486}"/>
              </a:ext>
            </a:extLst>
          </p:cNvPr>
          <p:cNvGrpSpPr/>
          <p:nvPr/>
        </p:nvGrpSpPr>
        <p:grpSpPr>
          <a:xfrm>
            <a:off x="1477769" y="1600200"/>
            <a:ext cx="1997164" cy="574176"/>
            <a:chOff x="1505903" y="1497119"/>
            <a:chExt cx="1945880" cy="559432"/>
          </a:xfrm>
        </p:grpSpPr>
        <p:sp>
          <p:nvSpPr>
            <p:cNvPr id="29" name="Rectangle 28">
              <a:extLst>
                <a:ext uri="{FF2B5EF4-FFF2-40B4-BE49-F238E27FC236}">
                  <a16:creationId xmlns:a16="http://schemas.microsoft.com/office/drawing/2014/main" id="{D8D69878-41E5-4114-ACDD-9785F019F8C2}"/>
                </a:ext>
              </a:extLst>
            </p:cNvPr>
            <p:cNvSpPr/>
            <p:nvPr/>
          </p:nvSpPr>
          <p:spPr>
            <a:xfrm>
              <a:off x="1505903" y="1509802"/>
              <a:ext cx="1945880" cy="544283"/>
            </a:xfrm>
            <a:prstGeom prst="rect">
              <a:avLst/>
            </a:prstGeom>
            <a:solidFill>
              <a:schemeClr val="bg1"/>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0" name="TextBox 29">
              <a:extLst>
                <a:ext uri="{FF2B5EF4-FFF2-40B4-BE49-F238E27FC236}">
                  <a16:creationId xmlns:a16="http://schemas.microsoft.com/office/drawing/2014/main" id="{E6A6E223-C837-4EF6-99A0-2C04107D5A73}"/>
                </a:ext>
              </a:extLst>
            </p:cNvPr>
            <p:cNvSpPr txBox="1"/>
            <p:nvPr/>
          </p:nvSpPr>
          <p:spPr>
            <a:xfrm>
              <a:off x="1595681" y="1497119"/>
              <a:ext cx="1766324" cy="523220"/>
            </a:xfrm>
            <a:prstGeom prst="rect">
              <a:avLst/>
            </a:prstGeom>
            <a:noFill/>
          </p:spPr>
          <p:txBody>
            <a:bodyPr wrap="square" anchor="ctr">
              <a:spAutoFit/>
            </a:bodyPr>
            <a:lstStyle/>
            <a:p>
              <a:pPr algn="ctr"/>
              <a:r>
                <a:rPr lang="en-US" sz="1400">
                  <a:solidFill>
                    <a:schemeClr val="bg1">
                      <a:lumMod val="50000"/>
                    </a:schemeClr>
                  </a:solidFill>
                </a:rPr>
                <a:t>Amplify and isolate DNA of interest</a:t>
              </a:r>
            </a:p>
          </p:txBody>
        </p:sp>
        <p:sp>
          <p:nvSpPr>
            <p:cNvPr id="31" name="Rectangle 30">
              <a:extLst>
                <a:ext uri="{FF2B5EF4-FFF2-40B4-BE49-F238E27FC236}">
                  <a16:creationId xmlns:a16="http://schemas.microsoft.com/office/drawing/2014/main" id="{9E8F0D7F-ADC3-4E99-8F75-9CB185D6C3B9}"/>
                </a:ext>
              </a:extLst>
            </p:cNvPr>
            <p:cNvSpPr/>
            <p:nvPr/>
          </p:nvSpPr>
          <p:spPr>
            <a:xfrm>
              <a:off x="1505903" y="2005896"/>
              <a:ext cx="1945880" cy="50655"/>
            </a:xfrm>
            <a:prstGeom prst="rect">
              <a:avLst/>
            </a:prstGeom>
            <a:solidFill>
              <a:srgbClr val="FFC000"/>
            </a:solid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33" name="Group 32">
            <a:extLst>
              <a:ext uri="{FF2B5EF4-FFF2-40B4-BE49-F238E27FC236}">
                <a16:creationId xmlns:a16="http://schemas.microsoft.com/office/drawing/2014/main" id="{C65ADDB9-CAD3-4058-B736-E3F0EEDCC4B0}"/>
              </a:ext>
            </a:extLst>
          </p:cNvPr>
          <p:cNvGrpSpPr/>
          <p:nvPr/>
        </p:nvGrpSpPr>
        <p:grpSpPr>
          <a:xfrm>
            <a:off x="1427020" y="2411399"/>
            <a:ext cx="2098664" cy="558410"/>
            <a:chOff x="1456457" y="2287079"/>
            <a:chExt cx="2044773" cy="544071"/>
          </a:xfrm>
        </p:grpSpPr>
        <p:sp>
          <p:nvSpPr>
            <p:cNvPr id="34" name="Rectangle 33">
              <a:extLst>
                <a:ext uri="{FF2B5EF4-FFF2-40B4-BE49-F238E27FC236}">
                  <a16:creationId xmlns:a16="http://schemas.microsoft.com/office/drawing/2014/main" id="{85E8FF1E-FB34-4DF0-A726-941D038FEB70}"/>
                </a:ext>
              </a:extLst>
            </p:cNvPr>
            <p:cNvSpPr/>
            <p:nvPr/>
          </p:nvSpPr>
          <p:spPr>
            <a:xfrm>
              <a:off x="1505903" y="2287079"/>
              <a:ext cx="1945880" cy="544071"/>
            </a:xfrm>
            <a:prstGeom prst="rect">
              <a:avLst/>
            </a:prstGeom>
            <a:solidFill>
              <a:srgbClr val="CE0F69"/>
            </a:solidFill>
            <a:ln w="12700">
              <a:solidFill>
                <a:srgbClr val="CE0F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5" name="TextBox 34">
              <a:extLst>
                <a:ext uri="{FF2B5EF4-FFF2-40B4-BE49-F238E27FC236}">
                  <a16:creationId xmlns:a16="http://schemas.microsoft.com/office/drawing/2014/main" id="{83CD39C0-CB40-4630-BA6B-86CC6BDA8A38}"/>
                </a:ext>
              </a:extLst>
            </p:cNvPr>
            <p:cNvSpPr txBox="1"/>
            <p:nvPr/>
          </p:nvSpPr>
          <p:spPr>
            <a:xfrm>
              <a:off x="1456457" y="2392520"/>
              <a:ext cx="2044773" cy="307777"/>
            </a:xfrm>
            <a:prstGeom prst="rect">
              <a:avLst/>
            </a:prstGeom>
            <a:noFill/>
          </p:spPr>
          <p:txBody>
            <a:bodyPr wrap="square" anchor="ctr">
              <a:spAutoFit/>
            </a:bodyPr>
            <a:lstStyle/>
            <a:p>
              <a:pPr algn="ctr"/>
              <a:r>
                <a:rPr lang="en-US" sz="1400" b="1">
                  <a:solidFill>
                    <a:schemeClr val="bg1"/>
                  </a:solidFill>
                </a:rPr>
                <a:t>Ligate into plasmid</a:t>
              </a:r>
            </a:p>
          </p:txBody>
        </p:sp>
      </p:grpSp>
      <p:grpSp>
        <p:nvGrpSpPr>
          <p:cNvPr id="37" name="Group 36">
            <a:extLst>
              <a:ext uri="{FF2B5EF4-FFF2-40B4-BE49-F238E27FC236}">
                <a16:creationId xmlns:a16="http://schemas.microsoft.com/office/drawing/2014/main" id="{ED22784F-CF48-4244-ACE2-4E39C2943E6E}"/>
              </a:ext>
            </a:extLst>
          </p:cNvPr>
          <p:cNvGrpSpPr/>
          <p:nvPr/>
        </p:nvGrpSpPr>
        <p:grpSpPr>
          <a:xfrm>
            <a:off x="1427020" y="4002266"/>
            <a:ext cx="2098664" cy="558410"/>
            <a:chOff x="1456457" y="3950369"/>
            <a:chExt cx="2044773" cy="544071"/>
          </a:xfrm>
        </p:grpSpPr>
        <p:sp>
          <p:nvSpPr>
            <p:cNvPr id="38" name="Rectangle 37">
              <a:extLst>
                <a:ext uri="{FF2B5EF4-FFF2-40B4-BE49-F238E27FC236}">
                  <a16:creationId xmlns:a16="http://schemas.microsoft.com/office/drawing/2014/main" id="{85E22BDF-642D-4D5A-86BA-4F8FFF297DBF}"/>
                </a:ext>
              </a:extLst>
            </p:cNvPr>
            <p:cNvSpPr/>
            <p:nvPr/>
          </p:nvSpPr>
          <p:spPr>
            <a:xfrm>
              <a:off x="1505903" y="3950369"/>
              <a:ext cx="1945880" cy="544071"/>
            </a:xfrm>
            <a:prstGeom prst="rect">
              <a:avLst/>
            </a:prstGeom>
            <a:solidFill>
              <a:schemeClr val="accent3"/>
            </a:solid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9" name="TextBox 38">
              <a:extLst>
                <a:ext uri="{FF2B5EF4-FFF2-40B4-BE49-F238E27FC236}">
                  <a16:creationId xmlns:a16="http://schemas.microsoft.com/office/drawing/2014/main" id="{4991CFF5-5E7F-4F22-8E81-A365A45CFC07}"/>
                </a:ext>
              </a:extLst>
            </p:cNvPr>
            <p:cNvSpPr txBox="1"/>
            <p:nvPr/>
          </p:nvSpPr>
          <p:spPr>
            <a:xfrm>
              <a:off x="1456457" y="4043910"/>
              <a:ext cx="2044773" cy="307777"/>
            </a:xfrm>
            <a:prstGeom prst="rect">
              <a:avLst/>
            </a:prstGeom>
            <a:noFill/>
          </p:spPr>
          <p:txBody>
            <a:bodyPr wrap="square" anchor="ctr">
              <a:spAutoFit/>
            </a:bodyPr>
            <a:lstStyle/>
            <a:p>
              <a:pPr algn="ctr"/>
              <a:r>
                <a:rPr lang="en-US" sz="1400" b="1">
                  <a:solidFill>
                    <a:schemeClr val="bg1"/>
                  </a:solidFill>
                </a:rPr>
                <a:t>Purify plasmid</a:t>
              </a:r>
            </a:p>
          </p:txBody>
        </p:sp>
      </p:grpSp>
      <p:grpSp>
        <p:nvGrpSpPr>
          <p:cNvPr id="41" name="Group 40">
            <a:extLst>
              <a:ext uri="{FF2B5EF4-FFF2-40B4-BE49-F238E27FC236}">
                <a16:creationId xmlns:a16="http://schemas.microsoft.com/office/drawing/2014/main" id="{29BF4631-13C0-45AD-82D4-BF72E8AFF36E}"/>
              </a:ext>
            </a:extLst>
          </p:cNvPr>
          <p:cNvGrpSpPr/>
          <p:nvPr/>
        </p:nvGrpSpPr>
        <p:grpSpPr>
          <a:xfrm>
            <a:off x="1427020" y="3206825"/>
            <a:ext cx="2098664" cy="558417"/>
            <a:chOff x="1456457" y="3067521"/>
            <a:chExt cx="2044773" cy="544078"/>
          </a:xfrm>
        </p:grpSpPr>
        <p:sp>
          <p:nvSpPr>
            <p:cNvPr id="44" name="Rectangle 43">
              <a:extLst>
                <a:ext uri="{FF2B5EF4-FFF2-40B4-BE49-F238E27FC236}">
                  <a16:creationId xmlns:a16="http://schemas.microsoft.com/office/drawing/2014/main" id="{A9AA0CB9-AA1E-49DB-BD08-F7D6E9761DD0}"/>
                </a:ext>
              </a:extLst>
            </p:cNvPr>
            <p:cNvSpPr/>
            <p:nvPr/>
          </p:nvSpPr>
          <p:spPr>
            <a:xfrm>
              <a:off x="1505903" y="3067528"/>
              <a:ext cx="1945880" cy="544071"/>
            </a:xfrm>
            <a:prstGeom prst="rect">
              <a:avLst/>
            </a:prstGeom>
            <a:solidFill>
              <a:srgbClr val="80276C"/>
            </a:solidFill>
            <a:ln w="12700">
              <a:solidFill>
                <a:srgbClr val="8027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6" name="TextBox 45">
              <a:extLst>
                <a:ext uri="{FF2B5EF4-FFF2-40B4-BE49-F238E27FC236}">
                  <a16:creationId xmlns:a16="http://schemas.microsoft.com/office/drawing/2014/main" id="{EBAA93A6-97DA-401D-BCF6-59710502F2B2}"/>
                </a:ext>
              </a:extLst>
            </p:cNvPr>
            <p:cNvSpPr txBox="1"/>
            <p:nvPr/>
          </p:nvSpPr>
          <p:spPr>
            <a:xfrm>
              <a:off x="1456457" y="3067521"/>
              <a:ext cx="2044773" cy="509785"/>
            </a:xfrm>
            <a:prstGeom prst="rect">
              <a:avLst/>
            </a:prstGeom>
            <a:noFill/>
          </p:spPr>
          <p:txBody>
            <a:bodyPr wrap="square" anchor="ctr">
              <a:spAutoFit/>
            </a:bodyPr>
            <a:lstStyle/>
            <a:p>
              <a:pPr algn="ctr"/>
              <a:r>
                <a:rPr lang="en-US" sz="1400" b="1">
                  <a:solidFill>
                    <a:schemeClr val="bg1"/>
                  </a:solidFill>
                </a:rPr>
                <a:t>Transform into</a:t>
              </a:r>
            </a:p>
            <a:p>
              <a:pPr algn="ctr"/>
              <a:r>
                <a:rPr lang="en-US" sz="1400" b="1">
                  <a:solidFill>
                    <a:schemeClr val="bg1"/>
                  </a:solidFill>
                </a:rPr>
                <a:t>bacteria</a:t>
              </a:r>
            </a:p>
          </p:txBody>
        </p:sp>
      </p:grpSp>
      <p:grpSp>
        <p:nvGrpSpPr>
          <p:cNvPr id="51" name="Group 50">
            <a:extLst>
              <a:ext uri="{FF2B5EF4-FFF2-40B4-BE49-F238E27FC236}">
                <a16:creationId xmlns:a16="http://schemas.microsoft.com/office/drawing/2014/main" id="{BF3E448E-364D-4A6A-83C5-7BE34FD1177E}"/>
              </a:ext>
            </a:extLst>
          </p:cNvPr>
          <p:cNvGrpSpPr/>
          <p:nvPr/>
        </p:nvGrpSpPr>
        <p:grpSpPr>
          <a:xfrm>
            <a:off x="1427020" y="4807357"/>
            <a:ext cx="2098664" cy="566320"/>
            <a:chOff x="1456457" y="4780004"/>
            <a:chExt cx="2044773" cy="551778"/>
          </a:xfrm>
        </p:grpSpPr>
        <p:sp>
          <p:nvSpPr>
            <p:cNvPr id="52" name="Rectangle 51">
              <a:extLst>
                <a:ext uri="{FF2B5EF4-FFF2-40B4-BE49-F238E27FC236}">
                  <a16:creationId xmlns:a16="http://schemas.microsoft.com/office/drawing/2014/main" id="{EF9B13A0-C411-4DBE-9754-89978E632699}"/>
                </a:ext>
              </a:extLst>
            </p:cNvPr>
            <p:cNvSpPr/>
            <p:nvPr/>
          </p:nvSpPr>
          <p:spPr>
            <a:xfrm>
              <a:off x="1505903" y="4787711"/>
              <a:ext cx="1945880" cy="544071"/>
            </a:xfrm>
            <a:prstGeom prst="rect">
              <a:avLst/>
            </a:prstGeom>
            <a:solidFill>
              <a:schemeClr val="bg1"/>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3" name="TextBox 52">
              <a:extLst>
                <a:ext uri="{FF2B5EF4-FFF2-40B4-BE49-F238E27FC236}">
                  <a16:creationId xmlns:a16="http://schemas.microsoft.com/office/drawing/2014/main" id="{3347E682-B8EB-414A-AC4D-429180C1F344}"/>
                </a:ext>
              </a:extLst>
            </p:cNvPr>
            <p:cNvSpPr txBox="1"/>
            <p:nvPr/>
          </p:nvSpPr>
          <p:spPr>
            <a:xfrm>
              <a:off x="1456457" y="4780004"/>
              <a:ext cx="2044773" cy="509785"/>
            </a:xfrm>
            <a:prstGeom prst="rect">
              <a:avLst/>
            </a:prstGeom>
            <a:noFill/>
          </p:spPr>
          <p:txBody>
            <a:bodyPr wrap="square" anchor="ctr">
              <a:spAutoFit/>
            </a:bodyPr>
            <a:lstStyle/>
            <a:p>
              <a:pPr algn="ctr"/>
              <a:r>
                <a:rPr lang="en-US" sz="1400">
                  <a:solidFill>
                    <a:schemeClr val="bg1">
                      <a:lumMod val="50000"/>
                    </a:schemeClr>
                  </a:solidFill>
                </a:rPr>
                <a:t>Formulate DNA</a:t>
              </a:r>
            </a:p>
            <a:p>
              <a:pPr algn="ctr"/>
              <a:r>
                <a:rPr lang="en-US" sz="1400">
                  <a:solidFill>
                    <a:schemeClr val="bg1">
                      <a:lumMod val="50000"/>
                    </a:schemeClr>
                  </a:solidFill>
                </a:rPr>
                <a:t>vaccine</a:t>
              </a:r>
            </a:p>
          </p:txBody>
        </p:sp>
        <p:sp>
          <p:nvSpPr>
            <p:cNvPr id="54" name="Rectangle 53">
              <a:extLst>
                <a:ext uri="{FF2B5EF4-FFF2-40B4-BE49-F238E27FC236}">
                  <a16:creationId xmlns:a16="http://schemas.microsoft.com/office/drawing/2014/main" id="{29459892-4D35-43ED-9870-1981599405BE}"/>
                </a:ext>
              </a:extLst>
            </p:cNvPr>
            <p:cNvSpPr/>
            <p:nvPr/>
          </p:nvSpPr>
          <p:spPr>
            <a:xfrm>
              <a:off x="1505903" y="5281126"/>
              <a:ext cx="1945880" cy="50655"/>
            </a:xfrm>
            <a:prstGeom prst="rect">
              <a:avLst/>
            </a:prstGeom>
            <a:solidFill>
              <a:srgbClr val="00BAB3"/>
            </a:solidFill>
            <a:ln w="12700">
              <a:solidFill>
                <a:srgbClr val="00BA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55" name="Group 54">
            <a:extLst>
              <a:ext uri="{FF2B5EF4-FFF2-40B4-BE49-F238E27FC236}">
                <a16:creationId xmlns:a16="http://schemas.microsoft.com/office/drawing/2014/main" id="{6AE9E1D9-8A53-4B24-950E-E346BEFCBE74}"/>
              </a:ext>
            </a:extLst>
          </p:cNvPr>
          <p:cNvGrpSpPr/>
          <p:nvPr/>
        </p:nvGrpSpPr>
        <p:grpSpPr>
          <a:xfrm>
            <a:off x="1427020" y="5610698"/>
            <a:ext cx="2098664" cy="558410"/>
            <a:chOff x="1456457" y="5404633"/>
            <a:chExt cx="2044773" cy="544071"/>
          </a:xfrm>
        </p:grpSpPr>
        <p:sp>
          <p:nvSpPr>
            <p:cNvPr id="56" name="Rectangle 55">
              <a:extLst>
                <a:ext uri="{FF2B5EF4-FFF2-40B4-BE49-F238E27FC236}">
                  <a16:creationId xmlns:a16="http://schemas.microsoft.com/office/drawing/2014/main" id="{3F2FBDB0-4054-48FD-B0ED-278F110152D9}"/>
                </a:ext>
              </a:extLst>
            </p:cNvPr>
            <p:cNvSpPr/>
            <p:nvPr/>
          </p:nvSpPr>
          <p:spPr>
            <a:xfrm>
              <a:off x="1505903" y="5404633"/>
              <a:ext cx="1945880" cy="544071"/>
            </a:xfrm>
            <a:prstGeom prst="rect">
              <a:avLst/>
            </a:prstGeom>
            <a:solidFill>
              <a:schemeClr val="bg1"/>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7" name="TextBox 56">
              <a:extLst>
                <a:ext uri="{FF2B5EF4-FFF2-40B4-BE49-F238E27FC236}">
                  <a16:creationId xmlns:a16="http://schemas.microsoft.com/office/drawing/2014/main" id="{A35D9BB6-FBEB-4940-B601-2598344E0074}"/>
                </a:ext>
              </a:extLst>
            </p:cNvPr>
            <p:cNvSpPr txBox="1"/>
            <p:nvPr/>
          </p:nvSpPr>
          <p:spPr>
            <a:xfrm>
              <a:off x="1456457" y="5491613"/>
              <a:ext cx="2044773" cy="307777"/>
            </a:xfrm>
            <a:prstGeom prst="rect">
              <a:avLst/>
            </a:prstGeom>
            <a:noFill/>
          </p:spPr>
          <p:txBody>
            <a:bodyPr wrap="square" anchor="ctr">
              <a:spAutoFit/>
            </a:bodyPr>
            <a:lstStyle/>
            <a:p>
              <a:pPr algn="ctr"/>
              <a:r>
                <a:rPr lang="en-US" sz="1400">
                  <a:solidFill>
                    <a:schemeClr val="bg1">
                      <a:lumMod val="50000"/>
                    </a:schemeClr>
                  </a:solidFill>
                </a:rPr>
                <a:t>Final product</a:t>
              </a:r>
            </a:p>
          </p:txBody>
        </p:sp>
        <p:sp>
          <p:nvSpPr>
            <p:cNvPr id="58" name="Rectangle 57">
              <a:extLst>
                <a:ext uri="{FF2B5EF4-FFF2-40B4-BE49-F238E27FC236}">
                  <a16:creationId xmlns:a16="http://schemas.microsoft.com/office/drawing/2014/main" id="{AC9D8E40-618D-4B78-B348-D6A4A8306F5B}"/>
                </a:ext>
              </a:extLst>
            </p:cNvPr>
            <p:cNvSpPr/>
            <p:nvPr/>
          </p:nvSpPr>
          <p:spPr>
            <a:xfrm>
              <a:off x="1505903" y="5898049"/>
              <a:ext cx="1945880" cy="50655"/>
            </a:xfrm>
            <a:prstGeom prst="rect">
              <a:avLst/>
            </a:prstGeom>
            <a:solidFill>
              <a:srgbClr val="00426A"/>
            </a:solidFill>
            <a:ln w="12700">
              <a:solidFill>
                <a:srgbClr val="0042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59" name="Group 58">
            <a:extLst>
              <a:ext uri="{FF2B5EF4-FFF2-40B4-BE49-F238E27FC236}">
                <a16:creationId xmlns:a16="http://schemas.microsoft.com/office/drawing/2014/main" id="{21BE6791-5B19-4DEF-9EE5-715EBF8DE498}"/>
              </a:ext>
            </a:extLst>
          </p:cNvPr>
          <p:cNvGrpSpPr/>
          <p:nvPr/>
        </p:nvGrpSpPr>
        <p:grpSpPr>
          <a:xfrm>
            <a:off x="496131" y="4077630"/>
            <a:ext cx="927698" cy="406084"/>
            <a:chOff x="496132" y="1946614"/>
            <a:chExt cx="903876" cy="395656"/>
          </a:xfrm>
        </p:grpSpPr>
        <p:sp>
          <p:nvSpPr>
            <p:cNvPr id="60" name="Arrow: Chevron 59">
              <a:extLst>
                <a:ext uri="{FF2B5EF4-FFF2-40B4-BE49-F238E27FC236}">
                  <a16:creationId xmlns:a16="http://schemas.microsoft.com/office/drawing/2014/main" id="{DDD79890-175B-448C-970E-19589ED6977D}"/>
                </a:ext>
              </a:extLst>
            </p:cNvPr>
            <p:cNvSpPr/>
            <p:nvPr/>
          </p:nvSpPr>
          <p:spPr>
            <a:xfrm>
              <a:off x="623707" y="1948571"/>
              <a:ext cx="699943" cy="391743"/>
            </a:xfrm>
            <a:prstGeom prst="chevron">
              <a:avLst>
                <a:gd name="adj" fmla="val 21233"/>
              </a:avLst>
            </a:prstGeom>
            <a:solidFill>
              <a:schemeClr val="bg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chemeClr val="tx1"/>
                </a:solidFill>
              </a:endParaRPr>
            </a:p>
          </p:txBody>
        </p:sp>
        <p:sp>
          <p:nvSpPr>
            <p:cNvPr id="61" name="Arrow: Chevron 60">
              <a:extLst>
                <a:ext uri="{FF2B5EF4-FFF2-40B4-BE49-F238E27FC236}">
                  <a16:creationId xmlns:a16="http://schemas.microsoft.com/office/drawing/2014/main" id="{5A7E9005-68C4-4461-9BF6-C51EED3DDAEF}"/>
                </a:ext>
              </a:extLst>
            </p:cNvPr>
            <p:cNvSpPr/>
            <p:nvPr/>
          </p:nvSpPr>
          <p:spPr>
            <a:xfrm>
              <a:off x="496132" y="1946614"/>
              <a:ext cx="164704" cy="395656"/>
            </a:xfrm>
            <a:prstGeom prst="chevron">
              <a:avLst>
                <a:gd name="adj" fmla="val 55842"/>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chemeClr val="tx1"/>
                </a:solidFill>
              </a:endParaRPr>
            </a:p>
          </p:txBody>
        </p:sp>
        <p:sp>
          <p:nvSpPr>
            <p:cNvPr id="62" name="TextBox 61">
              <a:extLst>
                <a:ext uri="{FF2B5EF4-FFF2-40B4-BE49-F238E27FC236}">
                  <a16:creationId xmlns:a16="http://schemas.microsoft.com/office/drawing/2014/main" id="{825BAFAD-498C-4515-B194-7711BEA14338}"/>
                </a:ext>
              </a:extLst>
            </p:cNvPr>
            <p:cNvSpPr txBox="1"/>
            <p:nvPr/>
          </p:nvSpPr>
          <p:spPr>
            <a:xfrm>
              <a:off x="700066" y="1990554"/>
              <a:ext cx="699942" cy="307777"/>
            </a:xfrm>
            <a:prstGeom prst="rect">
              <a:avLst/>
            </a:prstGeom>
            <a:noFill/>
          </p:spPr>
          <p:txBody>
            <a:bodyPr wrap="square" rtlCol="0">
              <a:spAutoFit/>
            </a:bodyPr>
            <a:lstStyle/>
            <a:p>
              <a:r>
                <a:rPr lang="en-US" sz="1400" b="1">
                  <a:solidFill>
                    <a:schemeClr val="accent1"/>
                  </a:solidFill>
                </a:rPr>
                <a:t>QC 2</a:t>
              </a:r>
              <a:endParaRPr lang="en-IN" sz="1400" b="1">
                <a:solidFill>
                  <a:schemeClr val="accent1"/>
                </a:solidFill>
              </a:endParaRPr>
            </a:p>
          </p:txBody>
        </p:sp>
      </p:grpSp>
      <p:grpSp>
        <p:nvGrpSpPr>
          <p:cNvPr id="70" name="Graphic 11">
            <a:extLst>
              <a:ext uri="{FF2B5EF4-FFF2-40B4-BE49-F238E27FC236}">
                <a16:creationId xmlns:a16="http://schemas.microsoft.com/office/drawing/2014/main" id="{9962C23E-B51C-4488-A5AE-9ECFA2A58D68}"/>
              </a:ext>
            </a:extLst>
          </p:cNvPr>
          <p:cNvGrpSpPr/>
          <p:nvPr/>
        </p:nvGrpSpPr>
        <p:grpSpPr>
          <a:xfrm>
            <a:off x="3525683" y="4835159"/>
            <a:ext cx="233162" cy="503820"/>
            <a:chOff x="3501229" y="5024650"/>
            <a:chExt cx="227175" cy="490883"/>
          </a:xfrm>
        </p:grpSpPr>
        <p:sp>
          <p:nvSpPr>
            <p:cNvPr id="71" name="Freeform: Shape 70">
              <a:extLst>
                <a:ext uri="{FF2B5EF4-FFF2-40B4-BE49-F238E27FC236}">
                  <a16:creationId xmlns:a16="http://schemas.microsoft.com/office/drawing/2014/main" id="{D0B14753-0460-428C-A693-FA5F84ADEF3C}"/>
                </a:ext>
              </a:extLst>
            </p:cNvPr>
            <p:cNvSpPr/>
            <p:nvPr/>
          </p:nvSpPr>
          <p:spPr>
            <a:xfrm>
              <a:off x="3501318" y="5081825"/>
              <a:ext cx="227086" cy="433708"/>
            </a:xfrm>
            <a:custGeom>
              <a:avLst/>
              <a:gdLst>
                <a:gd name="connsiteX0" fmla="*/ 94425 w 227086"/>
                <a:gd name="connsiteY0" fmla="*/ 0 h 433708"/>
                <a:gd name="connsiteX1" fmla="*/ 227086 w 227086"/>
                <a:gd name="connsiteY1" fmla="*/ 206622 h 433708"/>
                <a:gd name="connsiteX2" fmla="*/ 0 w 227086"/>
                <a:gd name="connsiteY2" fmla="*/ 433708 h 433708"/>
              </a:gdLst>
              <a:ahLst/>
              <a:cxnLst>
                <a:cxn ang="0">
                  <a:pos x="connsiteX0" y="connsiteY0"/>
                </a:cxn>
                <a:cxn ang="0">
                  <a:pos x="connsiteX1" y="connsiteY1"/>
                </a:cxn>
                <a:cxn ang="0">
                  <a:pos x="connsiteX2" y="connsiteY2"/>
                </a:cxn>
              </a:cxnLst>
              <a:rect l="l" t="t" r="r" b="b"/>
              <a:pathLst>
                <a:path w="227086" h="433708">
                  <a:moveTo>
                    <a:pt x="94425" y="0"/>
                  </a:moveTo>
                  <a:cubicBezTo>
                    <a:pt x="172693" y="35903"/>
                    <a:pt x="227086" y="114890"/>
                    <a:pt x="227086" y="206622"/>
                  </a:cubicBezTo>
                  <a:cubicBezTo>
                    <a:pt x="227086" y="332103"/>
                    <a:pt x="125391" y="433708"/>
                    <a:pt x="0" y="433708"/>
                  </a:cubicBezTo>
                </a:path>
              </a:pathLst>
            </a:custGeom>
            <a:noFill/>
            <a:ln w="13463" cap="flat">
              <a:solidFill>
                <a:schemeClr val="bg1">
                  <a:lumMod val="75000"/>
                </a:schemeClr>
              </a:solidFill>
              <a:prstDash val="solid"/>
              <a:miter/>
            </a:ln>
          </p:spPr>
          <p:txBody>
            <a:bodyPr rtlCol="0" anchor="ctr"/>
            <a:lstStyle/>
            <a:p>
              <a:endParaRPr lang="en-IN"/>
            </a:p>
          </p:txBody>
        </p:sp>
        <p:sp>
          <p:nvSpPr>
            <p:cNvPr id="72" name="Freeform: Shape 71">
              <a:extLst>
                <a:ext uri="{FF2B5EF4-FFF2-40B4-BE49-F238E27FC236}">
                  <a16:creationId xmlns:a16="http://schemas.microsoft.com/office/drawing/2014/main" id="{3BFE55D1-2D08-4467-9DF5-2A84A269204D}"/>
                </a:ext>
              </a:extLst>
            </p:cNvPr>
            <p:cNvSpPr>
              <a:spLocks noChangeAspect="1"/>
            </p:cNvSpPr>
            <p:nvPr/>
          </p:nvSpPr>
          <p:spPr>
            <a:xfrm>
              <a:off x="3501229" y="5024650"/>
              <a:ext cx="110754" cy="111600"/>
            </a:xfrm>
            <a:custGeom>
              <a:avLst/>
              <a:gdLst>
                <a:gd name="connsiteX0" fmla="*/ 96310 w 129161"/>
                <a:gd name="connsiteY0" fmla="*/ 130148 h 130148"/>
                <a:gd name="connsiteX1" fmla="*/ 0 w 129161"/>
                <a:gd name="connsiteY1" fmla="*/ 36621 h 130148"/>
                <a:gd name="connsiteX2" fmla="*/ 129161 w 129161"/>
                <a:gd name="connsiteY2" fmla="*/ 0 h 130148"/>
              </a:gdLst>
              <a:ahLst/>
              <a:cxnLst>
                <a:cxn ang="0">
                  <a:pos x="connsiteX0" y="connsiteY0"/>
                </a:cxn>
                <a:cxn ang="0">
                  <a:pos x="connsiteX1" y="connsiteY1"/>
                </a:cxn>
                <a:cxn ang="0">
                  <a:pos x="connsiteX2" y="connsiteY2"/>
                </a:cxn>
              </a:cxnLst>
              <a:rect l="l" t="t" r="r" b="b"/>
              <a:pathLst>
                <a:path w="129161" h="130148">
                  <a:moveTo>
                    <a:pt x="96310" y="130148"/>
                  </a:moveTo>
                  <a:lnTo>
                    <a:pt x="0" y="36621"/>
                  </a:lnTo>
                  <a:lnTo>
                    <a:pt x="129161" y="0"/>
                  </a:lnTo>
                  <a:close/>
                </a:path>
              </a:pathLst>
            </a:custGeom>
            <a:solidFill>
              <a:schemeClr val="bg1">
                <a:lumMod val="75000"/>
              </a:schemeClr>
            </a:solidFill>
            <a:ln w="8975" cap="flat">
              <a:noFill/>
              <a:prstDash val="solid"/>
              <a:miter/>
            </a:ln>
          </p:spPr>
          <p:txBody>
            <a:bodyPr rtlCol="0" anchor="ctr"/>
            <a:lstStyle/>
            <a:p>
              <a:endParaRPr lang="en-IN"/>
            </a:p>
          </p:txBody>
        </p:sp>
      </p:grpSp>
      <p:grpSp>
        <p:nvGrpSpPr>
          <p:cNvPr id="73" name="Group 72">
            <a:extLst>
              <a:ext uri="{FF2B5EF4-FFF2-40B4-BE49-F238E27FC236}">
                <a16:creationId xmlns:a16="http://schemas.microsoft.com/office/drawing/2014/main" id="{B47424CF-4712-417F-9039-91E2BBF2672E}"/>
              </a:ext>
            </a:extLst>
          </p:cNvPr>
          <p:cNvGrpSpPr/>
          <p:nvPr/>
        </p:nvGrpSpPr>
        <p:grpSpPr>
          <a:xfrm>
            <a:off x="496131" y="5657250"/>
            <a:ext cx="927698" cy="406084"/>
            <a:chOff x="496132" y="1946614"/>
            <a:chExt cx="903876" cy="395656"/>
          </a:xfrm>
        </p:grpSpPr>
        <p:sp>
          <p:nvSpPr>
            <p:cNvPr id="74" name="Arrow: Chevron 73">
              <a:extLst>
                <a:ext uri="{FF2B5EF4-FFF2-40B4-BE49-F238E27FC236}">
                  <a16:creationId xmlns:a16="http://schemas.microsoft.com/office/drawing/2014/main" id="{4DDFC14D-A477-43BC-BF75-32D7E2F9DEE8}"/>
                </a:ext>
              </a:extLst>
            </p:cNvPr>
            <p:cNvSpPr/>
            <p:nvPr/>
          </p:nvSpPr>
          <p:spPr>
            <a:xfrm>
              <a:off x="623707" y="1948571"/>
              <a:ext cx="699943" cy="391743"/>
            </a:xfrm>
            <a:prstGeom prst="chevron">
              <a:avLst>
                <a:gd name="adj" fmla="val 21233"/>
              </a:avLst>
            </a:prstGeom>
            <a:solidFill>
              <a:schemeClr val="bg1"/>
            </a:solid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chemeClr val="tx1"/>
                </a:solidFill>
              </a:endParaRPr>
            </a:p>
          </p:txBody>
        </p:sp>
        <p:sp>
          <p:nvSpPr>
            <p:cNvPr id="75" name="Arrow: Chevron 74">
              <a:extLst>
                <a:ext uri="{FF2B5EF4-FFF2-40B4-BE49-F238E27FC236}">
                  <a16:creationId xmlns:a16="http://schemas.microsoft.com/office/drawing/2014/main" id="{B8C7E3DF-1DFC-4340-856C-92C457057226}"/>
                </a:ext>
              </a:extLst>
            </p:cNvPr>
            <p:cNvSpPr/>
            <p:nvPr/>
          </p:nvSpPr>
          <p:spPr>
            <a:xfrm>
              <a:off x="496132" y="1946614"/>
              <a:ext cx="164704" cy="395656"/>
            </a:xfrm>
            <a:prstGeom prst="chevron">
              <a:avLst>
                <a:gd name="adj" fmla="val 55842"/>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chemeClr val="tx1"/>
                </a:solidFill>
              </a:endParaRPr>
            </a:p>
          </p:txBody>
        </p:sp>
        <p:sp>
          <p:nvSpPr>
            <p:cNvPr id="76" name="TextBox 75">
              <a:extLst>
                <a:ext uri="{FF2B5EF4-FFF2-40B4-BE49-F238E27FC236}">
                  <a16:creationId xmlns:a16="http://schemas.microsoft.com/office/drawing/2014/main" id="{603E1EDA-703F-4953-831F-691D08799006}"/>
                </a:ext>
              </a:extLst>
            </p:cNvPr>
            <p:cNvSpPr txBox="1"/>
            <p:nvPr/>
          </p:nvSpPr>
          <p:spPr>
            <a:xfrm>
              <a:off x="700066" y="1990554"/>
              <a:ext cx="699942" cy="307777"/>
            </a:xfrm>
            <a:prstGeom prst="rect">
              <a:avLst/>
            </a:prstGeom>
            <a:noFill/>
          </p:spPr>
          <p:txBody>
            <a:bodyPr wrap="square" rtlCol="0">
              <a:spAutoFit/>
            </a:bodyPr>
            <a:lstStyle/>
            <a:p>
              <a:r>
                <a:rPr lang="en-US" sz="1400" b="1">
                  <a:solidFill>
                    <a:schemeClr val="bg1">
                      <a:lumMod val="65000"/>
                    </a:schemeClr>
                  </a:solidFill>
                </a:rPr>
                <a:t>QC 3</a:t>
              </a:r>
              <a:endParaRPr lang="en-IN" sz="1400" b="1">
                <a:solidFill>
                  <a:schemeClr val="bg1">
                    <a:lumMod val="65000"/>
                  </a:schemeClr>
                </a:solidFill>
              </a:endParaRPr>
            </a:p>
          </p:txBody>
        </p:sp>
      </p:grpSp>
      <p:pic>
        <p:nvPicPr>
          <p:cNvPr id="63" name="Graphic 62" descr="Return with solid fill">
            <a:hlinkClick r:id="rId4" action="ppaction://hlinksldjump"/>
            <a:extLst>
              <a:ext uri="{FF2B5EF4-FFF2-40B4-BE49-F238E27FC236}">
                <a16:creationId xmlns:a16="http://schemas.microsoft.com/office/drawing/2014/main" id="{300A7958-16FB-41CC-8032-D57B067143F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565080" y="102018"/>
            <a:ext cx="426302" cy="426302"/>
          </a:xfrm>
          <a:prstGeom prst="rect">
            <a:avLst/>
          </a:prstGeom>
        </p:spPr>
      </p:pic>
    </p:spTree>
    <p:extLst>
      <p:ext uri="{BB962C8B-B14F-4D97-AF65-F5344CB8AC3E}">
        <p14:creationId xmlns:p14="http://schemas.microsoft.com/office/powerpoint/2010/main" val="5609355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29B00BC-14AA-46D2-BF98-B0AEB7E7A665}"/>
              </a:ext>
            </a:extLst>
          </p:cNvPr>
          <p:cNvSpPr/>
          <p:nvPr/>
        </p:nvSpPr>
        <p:spPr>
          <a:xfrm>
            <a:off x="5343788" y="1606492"/>
            <a:ext cx="5830348" cy="4565708"/>
          </a:xfrm>
          <a:prstGeom prst="rect">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5" name="TextBox 14">
            <a:extLst>
              <a:ext uri="{FF2B5EF4-FFF2-40B4-BE49-F238E27FC236}">
                <a16:creationId xmlns:a16="http://schemas.microsoft.com/office/drawing/2014/main" id="{E1A1DDC6-1A54-4828-9515-07707FD721E3}"/>
              </a:ext>
            </a:extLst>
          </p:cNvPr>
          <p:cNvSpPr txBox="1"/>
          <p:nvPr/>
        </p:nvSpPr>
        <p:spPr>
          <a:xfrm>
            <a:off x="5343788" y="5094982"/>
            <a:ext cx="5716328" cy="1077218"/>
          </a:xfrm>
          <a:prstGeom prst="rect">
            <a:avLst/>
          </a:prstGeom>
          <a:noFill/>
          <a:ln>
            <a:noFill/>
          </a:ln>
        </p:spPr>
        <p:txBody>
          <a:bodyPr wrap="square" rtlCol="0">
            <a:spAutoFit/>
          </a:bodyPr>
          <a:lstStyle/>
          <a:p>
            <a:r>
              <a:rPr lang="en-US" sz="1600"/>
              <a:t>The Fragment Analyzer Plasmid kit can be used to screen supercoiled plasmids for size and purity of the purified plasmid. Plasmid topology cannot be measured at this time by the Fragment Analyzer.</a:t>
            </a:r>
          </a:p>
        </p:txBody>
      </p:sp>
      <p:sp>
        <p:nvSpPr>
          <p:cNvPr id="4" name="Date Placeholder 3">
            <a:extLst>
              <a:ext uri="{FF2B5EF4-FFF2-40B4-BE49-F238E27FC236}">
                <a16:creationId xmlns:a16="http://schemas.microsoft.com/office/drawing/2014/main" id="{2B66DD47-4572-46AC-A911-67703664C30A}"/>
              </a:ext>
            </a:extLst>
          </p:cNvPr>
          <p:cNvSpPr>
            <a:spLocks noGrp="1"/>
          </p:cNvSpPr>
          <p:nvPr>
            <p:ph type="dt" sz="half" idx="10"/>
          </p:nvPr>
        </p:nvSpPr>
        <p:spPr>
          <a:xfrm>
            <a:off x="1097280" y="6618478"/>
            <a:ext cx="1060704" cy="118872"/>
          </a:xfrm>
        </p:spPr>
        <p:txBody>
          <a:bodyPr/>
          <a:lstStyle/>
          <a:p>
            <a:fld id="{B6615321-853D-4A51-964A-85679FFE5789}" type="datetime4">
              <a:rPr lang="en-US" smtClean="0"/>
              <a:t>July 11, 2022</a:t>
            </a:fld>
            <a:endParaRPr lang="en-US"/>
          </a:p>
        </p:txBody>
      </p:sp>
      <p:sp>
        <p:nvSpPr>
          <p:cNvPr id="5" name="Slide Number Placeholder 4">
            <a:extLst>
              <a:ext uri="{FF2B5EF4-FFF2-40B4-BE49-F238E27FC236}">
                <a16:creationId xmlns:a16="http://schemas.microsoft.com/office/drawing/2014/main" id="{B2727272-EF60-4A2D-8FAF-DE74351D44B4}"/>
              </a:ext>
            </a:extLst>
          </p:cNvPr>
          <p:cNvSpPr>
            <a:spLocks noGrp="1"/>
          </p:cNvSpPr>
          <p:nvPr>
            <p:ph type="sldNum" sz="quarter" idx="12"/>
          </p:nvPr>
        </p:nvSpPr>
        <p:spPr>
          <a:xfrm>
            <a:off x="502920" y="6618478"/>
            <a:ext cx="530352" cy="118872"/>
          </a:xfrm>
        </p:spPr>
        <p:txBody>
          <a:bodyPr/>
          <a:lstStyle/>
          <a:p>
            <a:fld id="{CBD803B2-A378-42BD-B5EC-F7748F169FE0}" type="slidenum">
              <a:rPr lang="en-US" smtClean="0"/>
              <a:pPr/>
              <a:t>17</a:t>
            </a:fld>
            <a:endParaRPr lang="en-US"/>
          </a:p>
        </p:txBody>
      </p:sp>
      <p:sp>
        <p:nvSpPr>
          <p:cNvPr id="10" name="Text Placeholder 9">
            <a:extLst>
              <a:ext uri="{FF2B5EF4-FFF2-40B4-BE49-F238E27FC236}">
                <a16:creationId xmlns:a16="http://schemas.microsoft.com/office/drawing/2014/main" id="{1A81B094-7A23-493B-B52D-59C829F4975B}"/>
              </a:ext>
            </a:extLst>
          </p:cNvPr>
          <p:cNvSpPr>
            <a:spLocks noGrp="1"/>
          </p:cNvSpPr>
          <p:nvPr>
            <p:ph type="body" sz="quarter" idx="13"/>
          </p:nvPr>
        </p:nvSpPr>
        <p:spPr/>
        <p:txBody>
          <a:bodyPr>
            <a:normAutofit lnSpcReduction="10000"/>
          </a:bodyPr>
          <a:lstStyle/>
          <a:p>
            <a:r>
              <a:rPr lang="en-US" sz="2400">
                <a:solidFill>
                  <a:schemeClr val="tx1"/>
                </a:solidFill>
              </a:rPr>
              <a:t>Supercoiled plasmid sizing</a:t>
            </a:r>
            <a:endParaRPr lang="en-IN"/>
          </a:p>
        </p:txBody>
      </p:sp>
      <p:sp>
        <p:nvSpPr>
          <p:cNvPr id="9" name="Title 8">
            <a:extLst>
              <a:ext uri="{FF2B5EF4-FFF2-40B4-BE49-F238E27FC236}">
                <a16:creationId xmlns:a16="http://schemas.microsoft.com/office/drawing/2014/main" id="{097BD01E-FE93-4080-AFEB-41CD64392D03}"/>
              </a:ext>
            </a:extLst>
          </p:cNvPr>
          <p:cNvSpPr>
            <a:spLocks noGrp="1"/>
          </p:cNvSpPr>
          <p:nvPr>
            <p:ph type="title"/>
          </p:nvPr>
        </p:nvSpPr>
        <p:spPr/>
        <p:txBody>
          <a:bodyPr>
            <a:noAutofit/>
          </a:bodyPr>
          <a:lstStyle/>
          <a:p>
            <a:r>
              <a:rPr lang="en-US"/>
              <a:t>QC 2: Plasmid Purification</a:t>
            </a:r>
            <a:br>
              <a:rPr lang="en-US">
                <a:solidFill>
                  <a:srgbClr val="0085D5"/>
                </a:solidFill>
              </a:rPr>
            </a:br>
            <a:endParaRPr lang="en-IN"/>
          </a:p>
        </p:txBody>
      </p:sp>
      <p:sp>
        <p:nvSpPr>
          <p:cNvPr id="22" name="Footer Placeholder 5">
            <a:extLst>
              <a:ext uri="{FF2B5EF4-FFF2-40B4-BE49-F238E27FC236}">
                <a16:creationId xmlns:a16="http://schemas.microsoft.com/office/drawing/2014/main" id="{509AD434-35D0-4B04-A49C-2238CC5C2E9C}"/>
              </a:ext>
            </a:extLst>
          </p:cNvPr>
          <p:cNvSpPr txBox="1">
            <a:spLocks/>
          </p:cNvSpPr>
          <p:nvPr/>
        </p:nvSpPr>
        <p:spPr>
          <a:xfrm>
            <a:off x="2615184" y="6618478"/>
            <a:ext cx="5394960" cy="118872"/>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800" dirty="0">
                <a:solidFill>
                  <a:schemeClr val="bg1"/>
                </a:solidFill>
              </a:rPr>
              <a:t>For Research Use Only. Not for use in diagnostic procedures.       PR7000-8294</a:t>
            </a:r>
            <a:endParaRPr lang="en-US" sz="800" dirty="0">
              <a:solidFill>
                <a:schemeClr val="bg1"/>
              </a:solidFill>
            </a:endParaRPr>
          </a:p>
        </p:txBody>
      </p:sp>
      <p:sp>
        <p:nvSpPr>
          <p:cNvPr id="26" name="Left Brace 25">
            <a:extLst>
              <a:ext uri="{FF2B5EF4-FFF2-40B4-BE49-F238E27FC236}">
                <a16:creationId xmlns:a16="http://schemas.microsoft.com/office/drawing/2014/main" id="{3DC6E38A-23E9-42B5-BDB6-E66765267F56}"/>
              </a:ext>
            </a:extLst>
          </p:cNvPr>
          <p:cNvSpPr/>
          <p:nvPr/>
        </p:nvSpPr>
        <p:spPr>
          <a:xfrm rot="5400000">
            <a:off x="8299531" y="1699053"/>
            <a:ext cx="322386" cy="2800842"/>
          </a:xfrm>
          <a:prstGeom prst="leftBrace">
            <a:avLst/>
          </a:prstGeom>
          <a:solidFill>
            <a:schemeClr val="bg1"/>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32" name="Straight Arrow Connector 31">
            <a:extLst>
              <a:ext uri="{FF2B5EF4-FFF2-40B4-BE49-F238E27FC236}">
                <a16:creationId xmlns:a16="http://schemas.microsoft.com/office/drawing/2014/main" id="{1BFE1E83-6470-434C-BE94-6E43395ED6D1}"/>
              </a:ext>
            </a:extLst>
          </p:cNvPr>
          <p:cNvCxnSpPr>
            <a:cxnSpLocks/>
            <a:endCxn id="33" idx="1"/>
          </p:cNvCxnSpPr>
          <p:nvPr/>
        </p:nvCxnSpPr>
        <p:spPr>
          <a:xfrm flipH="1">
            <a:off x="5456820" y="2037693"/>
            <a:ext cx="4688586" cy="1329021"/>
          </a:xfrm>
          <a:prstGeom prst="straightConnector1">
            <a:avLst/>
          </a:prstGeom>
          <a:ln>
            <a:noFill/>
            <a:tailEnd type="triangle"/>
          </a:ln>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24280A07-C30A-4C55-8F73-59A89797E15A}"/>
              </a:ext>
            </a:extLst>
          </p:cNvPr>
          <p:cNvGrpSpPr/>
          <p:nvPr/>
        </p:nvGrpSpPr>
        <p:grpSpPr>
          <a:xfrm>
            <a:off x="5456820" y="1727725"/>
            <a:ext cx="5604285" cy="3350479"/>
            <a:chOff x="5392378" y="1744503"/>
            <a:chExt cx="5739814" cy="3431504"/>
          </a:xfrm>
        </p:grpSpPr>
        <p:sp>
          <p:nvSpPr>
            <p:cNvPr id="24" name="Rectangle 23">
              <a:extLst>
                <a:ext uri="{FF2B5EF4-FFF2-40B4-BE49-F238E27FC236}">
                  <a16:creationId xmlns:a16="http://schemas.microsoft.com/office/drawing/2014/main" id="{015C6C3E-7ECA-4C4B-B5C7-ED671A539130}"/>
                </a:ext>
              </a:extLst>
            </p:cNvPr>
            <p:cNvSpPr/>
            <p:nvPr/>
          </p:nvSpPr>
          <p:spPr>
            <a:xfrm>
              <a:off x="5392378" y="1744503"/>
              <a:ext cx="5739814" cy="34315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33" name="Picture 32">
              <a:extLst>
                <a:ext uri="{FF2B5EF4-FFF2-40B4-BE49-F238E27FC236}">
                  <a16:creationId xmlns:a16="http://schemas.microsoft.com/office/drawing/2014/main" id="{26B11EDA-DFE1-40D0-9CC0-953AF1D71A88}"/>
                </a:ext>
              </a:extLst>
            </p:cNvPr>
            <p:cNvPicPr>
              <a:picLocks noChangeAspect="1"/>
            </p:cNvPicPr>
            <p:nvPr/>
          </p:nvPicPr>
          <p:blipFill rotWithShape="1">
            <a:blip r:embed="rId2"/>
            <a:srcRect r="2523"/>
            <a:stretch/>
          </p:blipFill>
          <p:spPr>
            <a:xfrm>
              <a:off x="5392378" y="1744503"/>
              <a:ext cx="5739813" cy="3357250"/>
            </a:xfrm>
            <a:prstGeom prst="rect">
              <a:avLst/>
            </a:prstGeom>
          </p:spPr>
        </p:pic>
      </p:grpSp>
      <p:grpSp>
        <p:nvGrpSpPr>
          <p:cNvPr id="71" name="Group 70">
            <a:extLst>
              <a:ext uri="{FF2B5EF4-FFF2-40B4-BE49-F238E27FC236}">
                <a16:creationId xmlns:a16="http://schemas.microsoft.com/office/drawing/2014/main" id="{C6B48AF0-C9A7-4FAF-818A-418685ED0830}"/>
              </a:ext>
            </a:extLst>
          </p:cNvPr>
          <p:cNvGrpSpPr/>
          <p:nvPr/>
        </p:nvGrpSpPr>
        <p:grpSpPr>
          <a:xfrm>
            <a:off x="2478230" y="2180136"/>
            <a:ext cx="0" cy="3425982"/>
            <a:chOff x="2480674" y="2062163"/>
            <a:chExt cx="0" cy="3338008"/>
          </a:xfrm>
        </p:grpSpPr>
        <p:cxnSp>
          <p:nvCxnSpPr>
            <p:cNvPr id="72" name="Straight Arrow Connector 71">
              <a:extLst>
                <a:ext uri="{FF2B5EF4-FFF2-40B4-BE49-F238E27FC236}">
                  <a16:creationId xmlns:a16="http://schemas.microsoft.com/office/drawing/2014/main" id="{6BD71645-7BF9-4635-8C7C-4CB6B7B116C9}"/>
                </a:ext>
              </a:extLst>
            </p:cNvPr>
            <p:cNvCxnSpPr>
              <a:cxnSpLocks/>
            </p:cNvCxnSpPr>
            <p:nvPr/>
          </p:nvCxnSpPr>
          <p:spPr>
            <a:xfrm>
              <a:off x="2480674" y="2062163"/>
              <a:ext cx="0" cy="224916"/>
            </a:xfrm>
            <a:prstGeom prst="straightConnector1">
              <a:avLst/>
            </a:prstGeom>
            <a:ln w="38100">
              <a:solidFill>
                <a:schemeClr val="bg1">
                  <a:lumMod val="8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3" name="Straight Arrow Connector 72">
              <a:extLst>
                <a:ext uri="{FF2B5EF4-FFF2-40B4-BE49-F238E27FC236}">
                  <a16:creationId xmlns:a16="http://schemas.microsoft.com/office/drawing/2014/main" id="{0607D2BB-1FED-4363-A367-6E46B97D5F75}"/>
                </a:ext>
              </a:extLst>
            </p:cNvPr>
            <p:cNvCxnSpPr>
              <a:cxnSpLocks/>
            </p:cNvCxnSpPr>
            <p:nvPr/>
          </p:nvCxnSpPr>
          <p:spPr>
            <a:xfrm>
              <a:off x="2480674" y="2840436"/>
              <a:ext cx="0" cy="224916"/>
            </a:xfrm>
            <a:prstGeom prst="straightConnector1">
              <a:avLst/>
            </a:prstGeom>
            <a:ln w="38100">
              <a:solidFill>
                <a:schemeClr val="bg1">
                  <a:lumMod val="8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4" name="Straight Arrow Connector 73">
              <a:extLst>
                <a:ext uri="{FF2B5EF4-FFF2-40B4-BE49-F238E27FC236}">
                  <a16:creationId xmlns:a16="http://schemas.microsoft.com/office/drawing/2014/main" id="{D0232AFC-B9BE-452F-B41C-AED0B32B16A1}"/>
                </a:ext>
              </a:extLst>
            </p:cNvPr>
            <p:cNvCxnSpPr>
              <a:cxnSpLocks/>
            </p:cNvCxnSpPr>
            <p:nvPr/>
          </p:nvCxnSpPr>
          <p:spPr>
            <a:xfrm>
              <a:off x="2480674" y="3612359"/>
              <a:ext cx="0" cy="224916"/>
            </a:xfrm>
            <a:prstGeom prst="straightConnector1">
              <a:avLst/>
            </a:prstGeom>
            <a:ln w="38100">
              <a:solidFill>
                <a:schemeClr val="bg1">
                  <a:lumMod val="8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5" name="Straight Arrow Connector 74">
              <a:extLst>
                <a:ext uri="{FF2B5EF4-FFF2-40B4-BE49-F238E27FC236}">
                  <a16:creationId xmlns:a16="http://schemas.microsoft.com/office/drawing/2014/main" id="{B15F7F65-AB94-4278-BE89-F10864267C90}"/>
                </a:ext>
              </a:extLst>
            </p:cNvPr>
            <p:cNvCxnSpPr>
              <a:cxnSpLocks/>
            </p:cNvCxnSpPr>
            <p:nvPr/>
          </p:nvCxnSpPr>
          <p:spPr>
            <a:xfrm>
              <a:off x="2480674" y="4393807"/>
              <a:ext cx="0" cy="224916"/>
            </a:xfrm>
            <a:prstGeom prst="straightConnector1">
              <a:avLst/>
            </a:prstGeom>
            <a:ln w="38100">
              <a:solidFill>
                <a:schemeClr val="bg1">
                  <a:lumMod val="8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6" name="Straight Arrow Connector 75">
              <a:extLst>
                <a:ext uri="{FF2B5EF4-FFF2-40B4-BE49-F238E27FC236}">
                  <a16:creationId xmlns:a16="http://schemas.microsoft.com/office/drawing/2014/main" id="{4450B49B-946B-47EB-8CA3-93F5B2CB9B49}"/>
                </a:ext>
              </a:extLst>
            </p:cNvPr>
            <p:cNvCxnSpPr>
              <a:cxnSpLocks/>
            </p:cNvCxnSpPr>
            <p:nvPr/>
          </p:nvCxnSpPr>
          <p:spPr>
            <a:xfrm>
              <a:off x="2480674" y="5175255"/>
              <a:ext cx="0" cy="224916"/>
            </a:xfrm>
            <a:prstGeom prst="straightConnector1">
              <a:avLst/>
            </a:prstGeom>
            <a:ln w="38100">
              <a:solidFill>
                <a:schemeClr val="bg1">
                  <a:lumMod val="85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77" name="Group 76">
            <a:extLst>
              <a:ext uri="{FF2B5EF4-FFF2-40B4-BE49-F238E27FC236}">
                <a16:creationId xmlns:a16="http://schemas.microsoft.com/office/drawing/2014/main" id="{93ED346F-FCD6-4CC1-84F3-571B614031B7}"/>
              </a:ext>
            </a:extLst>
          </p:cNvPr>
          <p:cNvGrpSpPr/>
          <p:nvPr/>
        </p:nvGrpSpPr>
        <p:grpSpPr>
          <a:xfrm>
            <a:off x="496131" y="1695627"/>
            <a:ext cx="927698" cy="406084"/>
            <a:chOff x="496132" y="1946614"/>
            <a:chExt cx="903876" cy="395656"/>
          </a:xfrm>
        </p:grpSpPr>
        <p:sp>
          <p:nvSpPr>
            <p:cNvPr id="78" name="Arrow: Chevron 77">
              <a:extLst>
                <a:ext uri="{FF2B5EF4-FFF2-40B4-BE49-F238E27FC236}">
                  <a16:creationId xmlns:a16="http://schemas.microsoft.com/office/drawing/2014/main" id="{A39BBF90-1DB0-471B-A3DF-A6A1EF02938E}"/>
                </a:ext>
              </a:extLst>
            </p:cNvPr>
            <p:cNvSpPr/>
            <p:nvPr/>
          </p:nvSpPr>
          <p:spPr>
            <a:xfrm>
              <a:off x="623707" y="1948571"/>
              <a:ext cx="699943" cy="391743"/>
            </a:xfrm>
            <a:prstGeom prst="chevron">
              <a:avLst>
                <a:gd name="adj" fmla="val 21233"/>
              </a:avLst>
            </a:prstGeom>
            <a:solidFill>
              <a:schemeClr val="bg1"/>
            </a:solid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chemeClr val="tx1"/>
                </a:solidFill>
              </a:endParaRPr>
            </a:p>
          </p:txBody>
        </p:sp>
        <p:sp>
          <p:nvSpPr>
            <p:cNvPr id="79" name="Arrow: Chevron 78">
              <a:extLst>
                <a:ext uri="{FF2B5EF4-FFF2-40B4-BE49-F238E27FC236}">
                  <a16:creationId xmlns:a16="http://schemas.microsoft.com/office/drawing/2014/main" id="{AAA4A7A0-5B43-4BF8-A7F6-D5B0B9F2CBB0}"/>
                </a:ext>
              </a:extLst>
            </p:cNvPr>
            <p:cNvSpPr/>
            <p:nvPr/>
          </p:nvSpPr>
          <p:spPr>
            <a:xfrm>
              <a:off x="496132" y="1946614"/>
              <a:ext cx="164704" cy="395656"/>
            </a:xfrm>
            <a:prstGeom prst="chevron">
              <a:avLst>
                <a:gd name="adj" fmla="val 55842"/>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chemeClr val="tx1"/>
                </a:solidFill>
              </a:endParaRPr>
            </a:p>
          </p:txBody>
        </p:sp>
        <p:sp>
          <p:nvSpPr>
            <p:cNvPr id="80" name="TextBox 79">
              <a:extLst>
                <a:ext uri="{FF2B5EF4-FFF2-40B4-BE49-F238E27FC236}">
                  <a16:creationId xmlns:a16="http://schemas.microsoft.com/office/drawing/2014/main" id="{16AD1017-EBF4-40B3-A4C3-CA62EF3AFED1}"/>
                </a:ext>
              </a:extLst>
            </p:cNvPr>
            <p:cNvSpPr txBox="1"/>
            <p:nvPr/>
          </p:nvSpPr>
          <p:spPr>
            <a:xfrm>
              <a:off x="700066" y="1990554"/>
              <a:ext cx="699942" cy="307777"/>
            </a:xfrm>
            <a:prstGeom prst="rect">
              <a:avLst/>
            </a:prstGeom>
            <a:noFill/>
          </p:spPr>
          <p:txBody>
            <a:bodyPr wrap="square" rtlCol="0">
              <a:spAutoFit/>
            </a:bodyPr>
            <a:lstStyle/>
            <a:p>
              <a:r>
                <a:rPr lang="en-US" sz="1400" b="1">
                  <a:solidFill>
                    <a:schemeClr val="bg1">
                      <a:lumMod val="65000"/>
                    </a:schemeClr>
                  </a:solidFill>
                </a:rPr>
                <a:t>QC 1</a:t>
              </a:r>
              <a:endParaRPr lang="en-IN" sz="1400" b="1">
                <a:solidFill>
                  <a:schemeClr val="bg1">
                    <a:lumMod val="65000"/>
                  </a:schemeClr>
                </a:solidFill>
              </a:endParaRPr>
            </a:p>
          </p:txBody>
        </p:sp>
      </p:grpSp>
      <p:grpSp>
        <p:nvGrpSpPr>
          <p:cNvPr id="81" name="Group 80">
            <a:extLst>
              <a:ext uri="{FF2B5EF4-FFF2-40B4-BE49-F238E27FC236}">
                <a16:creationId xmlns:a16="http://schemas.microsoft.com/office/drawing/2014/main" id="{462AD4B2-A750-477D-BAC8-E292A7279673}"/>
              </a:ext>
            </a:extLst>
          </p:cNvPr>
          <p:cNvGrpSpPr/>
          <p:nvPr/>
        </p:nvGrpSpPr>
        <p:grpSpPr>
          <a:xfrm>
            <a:off x="1477769" y="1600200"/>
            <a:ext cx="1997164" cy="574176"/>
            <a:chOff x="1505903" y="1497119"/>
            <a:chExt cx="1945880" cy="559432"/>
          </a:xfrm>
        </p:grpSpPr>
        <p:sp>
          <p:nvSpPr>
            <p:cNvPr id="82" name="Rectangle 81">
              <a:extLst>
                <a:ext uri="{FF2B5EF4-FFF2-40B4-BE49-F238E27FC236}">
                  <a16:creationId xmlns:a16="http://schemas.microsoft.com/office/drawing/2014/main" id="{C78F226A-CD46-4B25-A7A8-C05150F2EEC1}"/>
                </a:ext>
              </a:extLst>
            </p:cNvPr>
            <p:cNvSpPr/>
            <p:nvPr/>
          </p:nvSpPr>
          <p:spPr>
            <a:xfrm>
              <a:off x="1505903" y="1509802"/>
              <a:ext cx="1945880" cy="544283"/>
            </a:xfrm>
            <a:prstGeom prst="rect">
              <a:avLst/>
            </a:prstGeom>
            <a:solidFill>
              <a:schemeClr val="bg1"/>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3" name="TextBox 82">
              <a:extLst>
                <a:ext uri="{FF2B5EF4-FFF2-40B4-BE49-F238E27FC236}">
                  <a16:creationId xmlns:a16="http://schemas.microsoft.com/office/drawing/2014/main" id="{D3FEA92F-76D2-4E38-9D6A-393CDB20715F}"/>
                </a:ext>
              </a:extLst>
            </p:cNvPr>
            <p:cNvSpPr txBox="1"/>
            <p:nvPr/>
          </p:nvSpPr>
          <p:spPr>
            <a:xfrm>
              <a:off x="1595681" y="1497119"/>
              <a:ext cx="1766324" cy="523220"/>
            </a:xfrm>
            <a:prstGeom prst="rect">
              <a:avLst/>
            </a:prstGeom>
            <a:noFill/>
          </p:spPr>
          <p:txBody>
            <a:bodyPr wrap="square" anchor="ctr">
              <a:spAutoFit/>
            </a:bodyPr>
            <a:lstStyle/>
            <a:p>
              <a:pPr algn="ctr"/>
              <a:r>
                <a:rPr lang="en-US" sz="1400">
                  <a:solidFill>
                    <a:schemeClr val="bg1">
                      <a:lumMod val="50000"/>
                    </a:schemeClr>
                  </a:solidFill>
                </a:rPr>
                <a:t>Amplify and isolate DNA of interest</a:t>
              </a:r>
            </a:p>
          </p:txBody>
        </p:sp>
        <p:sp>
          <p:nvSpPr>
            <p:cNvPr id="84" name="Rectangle 83">
              <a:extLst>
                <a:ext uri="{FF2B5EF4-FFF2-40B4-BE49-F238E27FC236}">
                  <a16:creationId xmlns:a16="http://schemas.microsoft.com/office/drawing/2014/main" id="{C266C637-EB53-484B-9900-A8B5F9EA2A5D}"/>
                </a:ext>
              </a:extLst>
            </p:cNvPr>
            <p:cNvSpPr/>
            <p:nvPr/>
          </p:nvSpPr>
          <p:spPr>
            <a:xfrm>
              <a:off x="1505903" y="2005896"/>
              <a:ext cx="1945880" cy="50655"/>
            </a:xfrm>
            <a:prstGeom prst="rect">
              <a:avLst/>
            </a:prstGeom>
            <a:solidFill>
              <a:srgbClr val="FFC000"/>
            </a:solid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85" name="Group 84">
            <a:extLst>
              <a:ext uri="{FF2B5EF4-FFF2-40B4-BE49-F238E27FC236}">
                <a16:creationId xmlns:a16="http://schemas.microsoft.com/office/drawing/2014/main" id="{547F2CA9-B061-46A1-80B1-D38FAF55BC20}"/>
              </a:ext>
            </a:extLst>
          </p:cNvPr>
          <p:cNvGrpSpPr/>
          <p:nvPr/>
        </p:nvGrpSpPr>
        <p:grpSpPr>
          <a:xfrm>
            <a:off x="1427020" y="2411399"/>
            <a:ext cx="2098664" cy="558410"/>
            <a:chOff x="1456457" y="2287079"/>
            <a:chExt cx="2044773" cy="544071"/>
          </a:xfrm>
        </p:grpSpPr>
        <p:sp>
          <p:nvSpPr>
            <p:cNvPr id="86" name="Rectangle 85">
              <a:extLst>
                <a:ext uri="{FF2B5EF4-FFF2-40B4-BE49-F238E27FC236}">
                  <a16:creationId xmlns:a16="http://schemas.microsoft.com/office/drawing/2014/main" id="{32B2A4F1-3ED0-40B4-BC90-9A6550974BBC}"/>
                </a:ext>
              </a:extLst>
            </p:cNvPr>
            <p:cNvSpPr/>
            <p:nvPr/>
          </p:nvSpPr>
          <p:spPr>
            <a:xfrm>
              <a:off x="1505903" y="2287079"/>
              <a:ext cx="1945880" cy="544071"/>
            </a:xfrm>
            <a:prstGeom prst="rect">
              <a:avLst/>
            </a:prstGeom>
            <a:solidFill>
              <a:srgbClr val="CE0F69"/>
            </a:solidFill>
            <a:ln w="12700">
              <a:solidFill>
                <a:srgbClr val="CE0F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7" name="TextBox 86">
              <a:extLst>
                <a:ext uri="{FF2B5EF4-FFF2-40B4-BE49-F238E27FC236}">
                  <a16:creationId xmlns:a16="http://schemas.microsoft.com/office/drawing/2014/main" id="{B1D6EDE1-36CA-4714-802B-46C06D673F9F}"/>
                </a:ext>
              </a:extLst>
            </p:cNvPr>
            <p:cNvSpPr txBox="1"/>
            <p:nvPr/>
          </p:nvSpPr>
          <p:spPr>
            <a:xfrm>
              <a:off x="1456457" y="2392520"/>
              <a:ext cx="2044773" cy="307777"/>
            </a:xfrm>
            <a:prstGeom prst="rect">
              <a:avLst/>
            </a:prstGeom>
            <a:noFill/>
          </p:spPr>
          <p:txBody>
            <a:bodyPr wrap="square" anchor="ctr">
              <a:spAutoFit/>
            </a:bodyPr>
            <a:lstStyle/>
            <a:p>
              <a:pPr algn="ctr"/>
              <a:r>
                <a:rPr lang="en-US" sz="1400" b="1">
                  <a:solidFill>
                    <a:schemeClr val="bg1"/>
                  </a:solidFill>
                </a:rPr>
                <a:t>Ligate into plasmid</a:t>
              </a:r>
            </a:p>
          </p:txBody>
        </p:sp>
      </p:grpSp>
      <p:grpSp>
        <p:nvGrpSpPr>
          <p:cNvPr id="88" name="Group 87">
            <a:extLst>
              <a:ext uri="{FF2B5EF4-FFF2-40B4-BE49-F238E27FC236}">
                <a16:creationId xmlns:a16="http://schemas.microsoft.com/office/drawing/2014/main" id="{199A7676-A1EF-47A9-A7C3-EF6005F78D53}"/>
              </a:ext>
            </a:extLst>
          </p:cNvPr>
          <p:cNvGrpSpPr/>
          <p:nvPr/>
        </p:nvGrpSpPr>
        <p:grpSpPr>
          <a:xfrm>
            <a:off x="1427020" y="4002266"/>
            <a:ext cx="2098664" cy="558410"/>
            <a:chOff x="1456457" y="3950369"/>
            <a:chExt cx="2044773" cy="544071"/>
          </a:xfrm>
        </p:grpSpPr>
        <p:sp>
          <p:nvSpPr>
            <p:cNvPr id="89" name="Rectangle 88">
              <a:extLst>
                <a:ext uri="{FF2B5EF4-FFF2-40B4-BE49-F238E27FC236}">
                  <a16:creationId xmlns:a16="http://schemas.microsoft.com/office/drawing/2014/main" id="{CE241498-B3FD-4AFE-BA20-19331BF6D834}"/>
                </a:ext>
              </a:extLst>
            </p:cNvPr>
            <p:cNvSpPr/>
            <p:nvPr/>
          </p:nvSpPr>
          <p:spPr>
            <a:xfrm>
              <a:off x="1505903" y="3950369"/>
              <a:ext cx="1945880" cy="544071"/>
            </a:xfrm>
            <a:prstGeom prst="rect">
              <a:avLst/>
            </a:prstGeom>
            <a:solidFill>
              <a:schemeClr val="accent3"/>
            </a:solid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0" name="TextBox 89">
              <a:extLst>
                <a:ext uri="{FF2B5EF4-FFF2-40B4-BE49-F238E27FC236}">
                  <a16:creationId xmlns:a16="http://schemas.microsoft.com/office/drawing/2014/main" id="{2ECAEC72-6A12-4708-B6CC-A7BFB74BA457}"/>
                </a:ext>
              </a:extLst>
            </p:cNvPr>
            <p:cNvSpPr txBox="1"/>
            <p:nvPr/>
          </p:nvSpPr>
          <p:spPr>
            <a:xfrm>
              <a:off x="1456457" y="4043910"/>
              <a:ext cx="2044773" cy="307777"/>
            </a:xfrm>
            <a:prstGeom prst="rect">
              <a:avLst/>
            </a:prstGeom>
            <a:noFill/>
          </p:spPr>
          <p:txBody>
            <a:bodyPr wrap="square" anchor="ctr">
              <a:spAutoFit/>
            </a:bodyPr>
            <a:lstStyle/>
            <a:p>
              <a:pPr algn="ctr"/>
              <a:r>
                <a:rPr lang="en-US" sz="1400" b="1">
                  <a:solidFill>
                    <a:schemeClr val="bg1"/>
                  </a:solidFill>
                </a:rPr>
                <a:t>Purify plasmid</a:t>
              </a:r>
            </a:p>
          </p:txBody>
        </p:sp>
      </p:grpSp>
      <p:grpSp>
        <p:nvGrpSpPr>
          <p:cNvPr id="91" name="Group 90">
            <a:extLst>
              <a:ext uri="{FF2B5EF4-FFF2-40B4-BE49-F238E27FC236}">
                <a16:creationId xmlns:a16="http://schemas.microsoft.com/office/drawing/2014/main" id="{A8E54751-6EDE-470F-8012-3B58705F107C}"/>
              </a:ext>
            </a:extLst>
          </p:cNvPr>
          <p:cNvGrpSpPr/>
          <p:nvPr/>
        </p:nvGrpSpPr>
        <p:grpSpPr>
          <a:xfrm>
            <a:off x="1427020" y="3206825"/>
            <a:ext cx="2098664" cy="558417"/>
            <a:chOff x="1456457" y="3067521"/>
            <a:chExt cx="2044773" cy="544078"/>
          </a:xfrm>
        </p:grpSpPr>
        <p:sp>
          <p:nvSpPr>
            <p:cNvPr id="92" name="Rectangle 91">
              <a:extLst>
                <a:ext uri="{FF2B5EF4-FFF2-40B4-BE49-F238E27FC236}">
                  <a16:creationId xmlns:a16="http://schemas.microsoft.com/office/drawing/2014/main" id="{9D21234C-E48E-44AC-A376-30E9A8B8EF4A}"/>
                </a:ext>
              </a:extLst>
            </p:cNvPr>
            <p:cNvSpPr/>
            <p:nvPr/>
          </p:nvSpPr>
          <p:spPr>
            <a:xfrm>
              <a:off x="1505903" y="3067528"/>
              <a:ext cx="1945880" cy="544071"/>
            </a:xfrm>
            <a:prstGeom prst="rect">
              <a:avLst/>
            </a:prstGeom>
            <a:solidFill>
              <a:srgbClr val="80276C"/>
            </a:solidFill>
            <a:ln w="12700">
              <a:solidFill>
                <a:srgbClr val="8027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3" name="TextBox 92">
              <a:extLst>
                <a:ext uri="{FF2B5EF4-FFF2-40B4-BE49-F238E27FC236}">
                  <a16:creationId xmlns:a16="http://schemas.microsoft.com/office/drawing/2014/main" id="{412F842A-3BC7-410D-97C7-1EB083637573}"/>
                </a:ext>
              </a:extLst>
            </p:cNvPr>
            <p:cNvSpPr txBox="1"/>
            <p:nvPr/>
          </p:nvSpPr>
          <p:spPr>
            <a:xfrm>
              <a:off x="1456457" y="3067521"/>
              <a:ext cx="2044773" cy="509785"/>
            </a:xfrm>
            <a:prstGeom prst="rect">
              <a:avLst/>
            </a:prstGeom>
            <a:noFill/>
          </p:spPr>
          <p:txBody>
            <a:bodyPr wrap="square" anchor="ctr">
              <a:spAutoFit/>
            </a:bodyPr>
            <a:lstStyle/>
            <a:p>
              <a:pPr algn="ctr"/>
              <a:r>
                <a:rPr lang="en-US" sz="1400" b="1">
                  <a:solidFill>
                    <a:schemeClr val="bg1"/>
                  </a:solidFill>
                </a:rPr>
                <a:t>Transform into</a:t>
              </a:r>
            </a:p>
            <a:p>
              <a:pPr algn="ctr"/>
              <a:r>
                <a:rPr lang="en-US" sz="1400" b="1">
                  <a:solidFill>
                    <a:schemeClr val="bg1"/>
                  </a:solidFill>
                </a:rPr>
                <a:t>bacteria</a:t>
              </a:r>
            </a:p>
          </p:txBody>
        </p:sp>
      </p:grpSp>
      <p:grpSp>
        <p:nvGrpSpPr>
          <p:cNvPr id="94" name="Group 93">
            <a:extLst>
              <a:ext uri="{FF2B5EF4-FFF2-40B4-BE49-F238E27FC236}">
                <a16:creationId xmlns:a16="http://schemas.microsoft.com/office/drawing/2014/main" id="{F039FB90-EC6F-4E96-827A-99B50F6EA611}"/>
              </a:ext>
            </a:extLst>
          </p:cNvPr>
          <p:cNvGrpSpPr/>
          <p:nvPr/>
        </p:nvGrpSpPr>
        <p:grpSpPr>
          <a:xfrm>
            <a:off x="1427020" y="4807357"/>
            <a:ext cx="2098664" cy="566320"/>
            <a:chOff x="1456457" y="4780004"/>
            <a:chExt cx="2044773" cy="551778"/>
          </a:xfrm>
        </p:grpSpPr>
        <p:sp>
          <p:nvSpPr>
            <p:cNvPr id="95" name="Rectangle 94">
              <a:extLst>
                <a:ext uri="{FF2B5EF4-FFF2-40B4-BE49-F238E27FC236}">
                  <a16:creationId xmlns:a16="http://schemas.microsoft.com/office/drawing/2014/main" id="{7E31B299-4EC0-4B4E-B355-07F6A0518418}"/>
                </a:ext>
              </a:extLst>
            </p:cNvPr>
            <p:cNvSpPr/>
            <p:nvPr/>
          </p:nvSpPr>
          <p:spPr>
            <a:xfrm>
              <a:off x="1505903" y="4787711"/>
              <a:ext cx="1945880" cy="544071"/>
            </a:xfrm>
            <a:prstGeom prst="rect">
              <a:avLst/>
            </a:prstGeom>
            <a:solidFill>
              <a:schemeClr val="bg1"/>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6" name="TextBox 95">
              <a:extLst>
                <a:ext uri="{FF2B5EF4-FFF2-40B4-BE49-F238E27FC236}">
                  <a16:creationId xmlns:a16="http://schemas.microsoft.com/office/drawing/2014/main" id="{E86CF6AF-586D-42DD-AA80-ADF35F097D44}"/>
                </a:ext>
              </a:extLst>
            </p:cNvPr>
            <p:cNvSpPr txBox="1"/>
            <p:nvPr/>
          </p:nvSpPr>
          <p:spPr>
            <a:xfrm>
              <a:off x="1456457" y="4780004"/>
              <a:ext cx="2044773" cy="509785"/>
            </a:xfrm>
            <a:prstGeom prst="rect">
              <a:avLst/>
            </a:prstGeom>
            <a:noFill/>
          </p:spPr>
          <p:txBody>
            <a:bodyPr wrap="square" anchor="ctr">
              <a:spAutoFit/>
            </a:bodyPr>
            <a:lstStyle/>
            <a:p>
              <a:pPr algn="ctr"/>
              <a:r>
                <a:rPr lang="en-US" sz="1400">
                  <a:solidFill>
                    <a:schemeClr val="bg1">
                      <a:lumMod val="50000"/>
                    </a:schemeClr>
                  </a:solidFill>
                </a:rPr>
                <a:t>Formulate DNA</a:t>
              </a:r>
            </a:p>
            <a:p>
              <a:pPr algn="ctr"/>
              <a:r>
                <a:rPr lang="en-US" sz="1400">
                  <a:solidFill>
                    <a:schemeClr val="bg1">
                      <a:lumMod val="50000"/>
                    </a:schemeClr>
                  </a:solidFill>
                </a:rPr>
                <a:t>vaccine</a:t>
              </a:r>
            </a:p>
          </p:txBody>
        </p:sp>
        <p:sp>
          <p:nvSpPr>
            <p:cNvPr id="97" name="Rectangle 96">
              <a:extLst>
                <a:ext uri="{FF2B5EF4-FFF2-40B4-BE49-F238E27FC236}">
                  <a16:creationId xmlns:a16="http://schemas.microsoft.com/office/drawing/2014/main" id="{D36321E6-C715-493C-A5BA-8E5C5F39F22A}"/>
                </a:ext>
              </a:extLst>
            </p:cNvPr>
            <p:cNvSpPr/>
            <p:nvPr/>
          </p:nvSpPr>
          <p:spPr>
            <a:xfrm>
              <a:off x="1505903" y="5281126"/>
              <a:ext cx="1945880" cy="50655"/>
            </a:xfrm>
            <a:prstGeom prst="rect">
              <a:avLst/>
            </a:prstGeom>
            <a:solidFill>
              <a:srgbClr val="00BAB3"/>
            </a:solidFill>
            <a:ln w="12700">
              <a:solidFill>
                <a:srgbClr val="00BA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98" name="Group 97">
            <a:extLst>
              <a:ext uri="{FF2B5EF4-FFF2-40B4-BE49-F238E27FC236}">
                <a16:creationId xmlns:a16="http://schemas.microsoft.com/office/drawing/2014/main" id="{87864107-3514-4325-A09C-792A1134BFC7}"/>
              </a:ext>
            </a:extLst>
          </p:cNvPr>
          <p:cNvGrpSpPr/>
          <p:nvPr/>
        </p:nvGrpSpPr>
        <p:grpSpPr>
          <a:xfrm>
            <a:off x="1427020" y="5610698"/>
            <a:ext cx="2098664" cy="558410"/>
            <a:chOff x="1456457" y="5404633"/>
            <a:chExt cx="2044773" cy="544071"/>
          </a:xfrm>
        </p:grpSpPr>
        <p:sp>
          <p:nvSpPr>
            <p:cNvPr id="99" name="Rectangle 98">
              <a:extLst>
                <a:ext uri="{FF2B5EF4-FFF2-40B4-BE49-F238E27FC236}">
                  <a16:creationId xmlns:a16="http://schemas.microsoft.com/office/drawing/2014/main" id="{01FF7AEC-7CDE-4341-ADDE-1EACB8546A71}"/>
                </a:ext>
              </a:extLst>
            </p:cNvPr>
            <p:cNvSpPr/>
            <p:nvPr/>
          </p:nvSpPr>
          <p:spPr>
            <a:xfrm>
              <a:off x="1505903" y="5404633"/>
              <a:ext cx="1945880" cy="544071"/>
            </a:xfrm>
            <a:prstGeom prst="rect">
              <a:avLst/>
            </a:prstGeom>
            <a:solidFill>
              <a:schemeClr val="bg1"/>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0" name="TextBox 99">
              <a:extLst>
                <a:ext uri="{FF2B5EF4-FFF2-40B4-BE49-F238E27FC236}">
                  <a16:creationId xmlns:a16="http://schemas.microsoft.com/office/drawing/2014/main" id="{789BC520-C45E-47C8-9478-ADFAE79BF237}"/>
                </a:ext>
              </a:extLst>
            </p:cNvPr>
            <p:cNvSpPr txBox="1"/>
            <p:nvPr/>
          </p:nvSpPr>
          <p:spPr>
            <a:xfrm>
              <a:off x="1456457" y="5491613"/>
              <a:ext cx="2044773" cy="307777"/>
            </a:xfrm>
            <a:prstGeom prst="rect">
              <a:avLst/>
            </a:prstGeom>
            <a:noFill/>
          </p:spPr>
          <p:txBody>
            <a:bodyPr wrap="square" anchor="ctr">
              <a:spAutoFit/>
            </a:bodyPr>
            <a:lstStyle/>
            <a:p>
              <a:pPr algn="ctr"/>
              <a:r>
                <a:rPr lang="en-US" sz="1400">
                  <a:solidFill>
                    <a:schemeClr val="bg1">
                      <a:lumMod val="50000"/>
                    </a:schemeClr>
                  </a:solidFill>
                </a:rPr>
                <a:t>Final product</a:t>
              </a:r>
            </a:p>
          </p:txBody>
        </p:sp>
        <p:sp>
          <p:nvSpPr>
            <p:cNvPr id="101" name="Rectangle 100">
              <a:extLst>
                <a:ext uri="{FF2B5EF4-FFF2-40B4-BE49-F238E27FC236}">
                  <a16:creationId xmlns:a16="http://schemas.microsoft.com/office/drawing/2014/main" id="{F7351B8E-D6CA-449D-9699-52012D5D5BA6}"/>
                </a:ext>
              </a:extLst>
            </p:cNvPr>
            <p:cNvSpPr/>
            <p:nvPr/>
          </p:nvSpPr>
          <p:spPr>
            <a:xfrm>
              <a:off x="1505903" y="5898049"/>
              <a:ext cx="1945880" cy="50655"/>
            </a:xfrm>
            <a:prstGeom prst="rect">
              <a:avLst/>
            </a:prstGeom>
            <a:solidFill>
              <a:srgbClr val="00426A"/>
            </a:solidFill>
            <a:ln w="12700">
              <a:solidFill>
                <a:srgbClr val="0042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102" name="Group 101">
            <a:extLst>
              <a:ext uri="{FF2B5EF4-FFF2-40B4-BE49-F238E27FC236}">
                <a16:creationId xmlns:a16="http://schemas.microsoft.com/office/drawing/2014/main" id="{5ED32B4E-7A19-49CA-86F0-FB6BF283749F}"/>
              </a:ext>
            </a:extLst>
          </p:cNvPr>
          <p:cNvGrpSpPr/>
          <p:nvPr/>
        </p:nvGrpSpPr>
        <p:grpSpPr>
          <a:xfrm>
            <a:off x="496131" y="4077630"/>
            <a:ext cx="927698" cy="406084"/>
            <a:chOff x="496132" y="1946614"/>
            <a:chExt cx="903876" cy="395656"/>
          </a:xfrm>
        </p:grpSpPr>
        <p:sp>
          <p:nvSpPr>
            <p:cNvPr id="103" name="Arrow: Chevron 102">
              <a:extLst>
                <a:ext uri="{FF2B5EF4-FFF2-40B4-BE49-F238E27FC236}">
                  <a16:creationId xmlns:a16="http://schemas.microsoft.com/office/drawing/2014/main" id="{73CA1847-7D26-4BBE-A43E-79A15D50756D}"/>
                </a:ext>
              </a:extLst>
            </p:cNvPr>
            <p:cNvSpPr/>
            <p:nvPr/>
          </p:nvSpPr>
          <p:spPr>
            <a:xfrm>
              <a:off x="623707" y="1948571"/>
              <a:ext cx="699943" cy="391743"/>
            </a:xfrm>
            <a:prstGeom prst="chevron">
              <a:avLst>
                <a:gd name="adj" fmla="val 21233"/>
              </a:avLst>
            </a:prstGeom>
            <a:solidFill>
              <a:schemeClr val="bg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chemeClr val="tx1"/>
                </a:solidFill>
              </a:endParaRPr>
            </a:p>
          </p:txBody>
        </p:sp>
        <p:sp>
          <p:nvSpPr>
            <p:cNvPr id="104" name="Arrow: Chevron 103">
              <a:extLst>
                <a:ext uri="{FF2B5EF4-FFF2-40B4-BE49-F238E27FC236}">
                  <a16:creationId xmlns:a16="http://schemas.microsoft.com/office/drawing/2014/main" id="{73AD1565-6BAD-471C-A774-27F3CE586D99}"/>
                </a:ext>
              </a:extLst>
            </p:cNvPr>
            <p:cNvSpPr/>
            <p:nvPr/>
          </p:nvSpPr>
          <p:spPr>
            <a:xfrm>
              <a:off x="496132" y="1946614"/>
              <a:ext cx="164704" cy="395656"/>
            </a:xfrm>
            <a:prstGeom prst="chevron">
              <a:avLst>
                <a:gd name="adj" fmla="val 55842"/>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chemeClr val="tx1"/>
                </a:solidFill>
              </a:endParaRPr>
            </a:p>
          </p:txBody>
        </p:sp>
        <p:sp>
          <p:nvSpPr>
            <p:cNvPr id="105" name="TextBox 104">
              <a:extLst>
                <a:ext uri="{FF2B5EF4-FFF2-40B4-BE49-F238E27FC236}">
                  <a16:creationId xmlns:a16="http://schemas.microsoft.com/office/drawing/2014/main" id="{F89B0B39-4D19-4A11-9ECE-255239ECF9DA}"/>
                </a:ext>
              </a:extLst>
            </p:cNvPr>
            <p:cNvSpPr txBox="1"/>
            <p:nvPr/>
          </p:nvSpPr>
          <p:spPr>
            <a:xfrm>
              <a:off x="700066" y="1990554"/>
              <a:ext cx="699942" cy="307777"/>
            </a:xfrm>
            <a:prstGeom prst="rect">
              <a:avLst/>
            </a:prstGeom>
            <a:noFill/>
          </p:spPr>
          <p:txBody>
            <a:bodyPr wrap="square" rtlCol="0">
              <a:spAutoFit/>
            </a:bodyPr>
            <a:lstStyle/>
            <a:p>
              <a:r>
                <a:rPr lang="en-US" sz="1400" b="1">
                  <a:solidFill>
                    <a:schemeClr val="accent1"/>
                  </a:solidFill>
                </a:rPr>
                <a:t>QC 2</a:t>
              </a:r>
              <a:endParaRPr lang="en-IN" sz="1400" b="1">
                <a:solidFill>
                  <a:schemeClr val="accent1"/>
                </a:solidFill>
              </a:endParaRPr>
            </a:p>
          </p:txBody>
        </p:sp>
      </p:grpSp>
      <p:grpSp>
        <p:nvGrpSpPr>
          <p:cNvPr id="106" name="Graphic 11">
            <a:extLst>
              <a:ext uri="{FF2B5EF4-FFF2-40B4-BE49-F238E27FC236}">
                <a16:creationId xmlns:a16="http://schemas.microsoft.com/office/drawing/2014/main" id="{76095B06-33F9-4D91-B187-C400691F08CD}"/>
              </a:ext>
            </a:extLst>
          </p:cNvPr>
          <p:cNvGrpSpPr/>
          <p:nvPr/>
        </p:nvGrpSpPr>
        <p:grpSpPr>
          <a:xfrm>
            <a:off x="3525683" y="4835159"/>
            <a:ext cx="233162" cy="503820"/>
            <a:chOff x="3501229" y="5024650"/>
            <a:chExt cx="227175" cy="490883"/>
          </a:xfrm>
        </p:grpSpPr>
        <p:sp>
          <p:nvSpPr>
            <p:cNvPr id="107" name="Freeform: Shape 106">
              <a:extLst>
                <a:ext uri="{FF2B5EF4-FFF2-40B4-BE49-F238E27FC236}">
                  <a16:creationId xmlns:a16="http://schemas.microsoft.com/office/drawing/2014/main" id="{54465FFA-A57C-4DEF-94E7-E1287BEC7B86}"/>
                </a:ext>
              </a:extLst>
            </p:cNvPr>
            <p:cNvSpPr/>
            <p:nvPr/>
          </p:nvSpPr>
          <p:spPr>
            <a:xfrm>
              <a:off x="3501318" y="5081825"/>
              <a:ext cx="227086" cy="433708"/>
            </a:xfrm>
            <a:custGeom>
              <a:avLst/>
              <a:gdLst>
                <a:gd name="connsiteX0" fmla="*/ 94425 w 227086"/>
                <a:gd name="connsiteY0" fmla="*/ 0 h 433708"/>
                <a:gd name="connsiteX1" fmla="*/ 227086 w 227086"/>
                <a:gd name="connsiteY1" fmla="*/ 206622 h 433708"/>
                <a:gd name="connsiteX2" fmla="*/ 0 w 227086"/>
                <a:gd name="connsiteY2" fmla="*/ 433708 h 433708"/>
              </a:gdLst>
              <a:ahLst/>
              <a:cxnLst>
                <a:cxn ang="0">
                  <a:pos x="connsiteX0" y="connsiteY0"/>
                </a:cxn>
                <a:cxn ang="0">
                  <a:pos x="connsiteX1" y="connsiteY1"/>
                </a:cxn>
                <a:cxn ang="0">
                  <a:pos x="connsiteX2" y="connsiteY2"/>
                </a:cxn>
              </a:cxnLst>
              <a:rect l="l" t="t" r="r" b="b"/>
              <a:pathLst>
                <a:path w="227086" h="433708">
                  <a:moveTo>
                    <a:pt x="94425" y="0"/>
                  </a:moveTo>
                  <a:cubicBezTo>
                    <a:pt x="172693" y="35903"/>
                    <a:pt x="227086" y="114890"/>
                    <a:pt x="227086" y="206622"/>
                  </a:cubicBezTo>
                  <a:cubicBezTo>
                    <a:pt x="227086" y="332103"/>
                    <a:pt x="125391" y="433708"/>
                    <a:pt x="0" y="433708"/>
                  </a:cubicBezTo>
                </a:path>
              </a:pathLst>
            </a:custGeom>
            <a:noFill/>
            <a:ln w="13463" cap="flat">
              <a:solidFill>
                <a:schemeClr val="bg1">
                  <a:lumMod val="75000"/>
                </a:schemeClr>
              </a:solidFill>
              <a:prstDash val="solid"/>
              <a:miter/>
            </a:ln>
          </p:spPr>
          <p:txBody>
            <a:bodyPr rtlCol="0" anchor="ctr"/>
            <a:lstStyle/>
            <a:p>
              <a:endParaRPr lang="en-IN"/>
            </a:p>
          </p:txBody>
        </p:sp>
        <p:sp>
          <p:nvSpPr>
            <p:cNvPr id="108" name="Freeform: Shape 107">
              <a:extLst>
                <a:ext uri="{FF2B5EF4-FFF2-40B4-BE49-F238E27FC236}">
                  <a16:creationId xmlns:a16="http://schemas.microsoft.com/office/drawing/2014/main" id="{121B9563-3F70-448C-B6F5-DBFFDF7714A6}"/>
                </a:ext>
              </a:extLst>
            </p:cNvPr>
            <p:cNvSpPr>
              <a:spLocks noChangeAspect="1"/>
            </p:cNvSpPr>
            <p:nvPr/>
          </p:nvSpPr>
          <p:spPr>
            <a:xfrm>
              <a:off x="3501229" y="5024650"/>
              <a:ext cx="110754" cy="111600"/>
            </a:xfrm>
            <a:custGeom>
              <a:avLst/>
              <a:gdLst>
                <a:gd name="connsiteX0" fmla="*/ 96310 w 129161"/>
                <a:gd name="connsiteY0" fmla="*/ 130148 h 130148"/>
                <a:gd name="connsiteX1" fmla="*/ 0 w 129161"/>
                <a:gd name="connsiteY1" fmla="*/ 36621 h 130148"/>
                <a:gd name="connsiteX2" fmla="*/ 129161 w 129161"/>
                <a:gd name="connsiteY2" fmla="*/ 0 h 130148"/>
              </a:gdLst>
              <a:ahLst/>
              <a:cxnLst>
                <a:cxn ang="0">
                  <a:pos x="connsiteX0" y="connsiteY0"/>
                </a:cxn>
                <a:cxn ang="0">
                  <a:pos x="connsiteX1" y="connsiteY1"/>
                </a:cxn>
                <a:cxn ang="0">
                  <a:pos x="connsiteX2" y="connsiteY2"/>
                </a:cxn>
              </a:cxnLst>
              <a:rect l="l" t="t" r="r" b="b"/>
              <a:pathLst>
                <a:path w="129161" h="130148">
                  <a:moveTo>
                    <a:pt x="96310" y="130148"/>
                  </a:moveTo>
                  <a:lnTo>
                    <a:pt x="0" y="36621"/>
                  </a:lnTo>
                  <a:lnTo>
                    <a:pt x="129161" y="0"/>
                  </a:lnTo>
                  <a:close/>
                </a:path>
              </a:pathLst>
            </a:custGeom>
            <a:solidFill>
              <a:schemeClr val="bg1">
                <a:lumMod val="75000"/>
              </a:schemeClr>
            </a:solidFill>
            <a:ln w="8975" cap="flat">
              <a:noFill/>
              <a:prstDash val="solid"/>
              <a:miter/>
            </a:ln>
          </p:spPr>
          <p:txBody>
            <a:bodyPr rtlCol="0" anchor="ctr"/>
            <a:lstStyle/>
            <a:p>
              <a:endParaRPr lang="en-IN"/>
            </a:p>
          </p:txBody>
        </p:sp>
      </p:grpSp>
      <p:grpSp>
        <p:nvGrpSpPr>
          <p:cNvPr id="109" name="Group 108">
            <a:extLst>
              <a:ext uri="{FF2B5EF4-FFF2-40B4-BE49-F238E27FC236}">
                <a16:creationId xmlns:a16="http://schemas.microsoft.com/office/drawing/2014/main" id="{41C513A6-7240-456B-9698-91E528A1DE34}"/>
              </a:ext>
            </a:extLst>
          </p:cNvPr>
          <p:cNvGrpSpPr/>
          <p:nvPr/>
        </p:nvGrpSpPr>
        <p:grpSpPr>
          <a:xfrm>
            <a:off x="496131" y="5657250"/>
            <a:ext cx="927698" cy="406084"/>
            <a:chOff x="496132" y="1946614"/>
            <a:chExt cx="903876" cy="395656"/>
          </a:xfrm>
        </p:grpSpPr>
        <p:sp>
          <p:nvSpPr>
            <p:cNvPr id="110" name="Arrow: Chevron 109">
              <a:extLst>
                <a:ext uri="{FF2B5EF4-FFF2-40B4-BE49-F238E27FC236}">
                  <a16:creationId xmlns:a16="http://schemas.microsoft.com/office/drawing/2014/main" id="{4C031A8E-06A7-40EE-9176-79486DFE9437}"/>
                </a:ext>
              </a:extLst>
            </p:cNvPr>
            <p:cNvSpPr/>
            <p:nvPr/>
          </p:nvSpPr>
          <p:spPr>
            <a:xfrm>
              <a:off x="623707" y="1948571"/>
              <a:ext cx="699943" cy="391743"/>
            </a:xfrm>
            <a:prstGeom prst="chevron">
              <a:avLst>
                <a:gd name="adj" fmla="val 21233"/>
              </a:avLst>
            </a:prstGeom>
            <a:solidFill>
              <a:schemeClr val="bg1"/>
            </a:solid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chemeClr val="tx1"/>
                </a:solidFill>
              </a:endParaRPr>
            </a:p>
          </p:txBody>
        </p:sp>
        <p:sp>
          <p:nvSpPr>
            <p:cNvPr id="111" name="Arrow: Chevron 110">
              <a:extLst>
                <a:ext uri="{FF2B5EF4-FFF2-40B4-BE49-F238E27FC236}">
                  <a16:creationId xmlns:a16="http://schemas.microsoft.com/office/drawing/2014/main" id="{A329B098-2D72-4918-8841-F21AC429EA87}"/>
                </a:ext>
              </a:extLst>
            </p:cNvPr>
            <p:cNvSpPr/>
            <p:nvPr/>
          </p:nvSpPr>
          <p:spPr>
            <a:xfrm>
              <a:off x="496132" y="1946614"/>
              <a:ext cx="164704" cy="395656"/>
            </a:xfrm>
            <a:prstGeom prst="chevron">
              <a:avLst>
                <a:gd name="adj" fmla="val 55842"/>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chemeClr val="tx1"/>
                </a:solidFill>
              </a:endParaRPr>
            </a:p>
          </p:txBody>
        </p:sp>
        <p:sp>
          <p:nvSpPr>
            <p:cNvPr id="112" name="TextBox 111">
              <a:extLst>
                <a:ext uri="{FF2B5EF4-FFF2-40B4-BE49-F238E27FC236}">
                  <a16:creationId xmlns:a16="http://schemas.microsoft.com/office/drawing/2014/main" id="{FA7A2EAE-2D55-4E32-A609-92554EA1F822}"/>
                </a:ext>
              </a:extLst>
            </p:cNvPr>
            <p:cNvSpPr txBox="1"/>
            <p:nvPr/>
          </p:nvSpPr>
          <p:spPr>
            <a:xfrm>
              <a:off x="700066" y="1990554"/>
              <a:ext cx="699942" cy="307777"/>
            </a:xfrm>
            <a:prstGeom prst="rect">
              <a:avLst/>
            </a:prstGeom>
            <a:noFill/>
          </p:spPr>
          <p:txBody>
            <a:bodyPr wrap="square" rtlCol="0">
              <a:spAutoFit/>
            </a:bodyPr>
            <a:lstStyle/>
            <a:p>
              <a:r>
                <a:rPr lang="en-US" sz="1400" b="1">
                  <a:solidFill>
                    <a:schemeClr val="bg1">
                      <a:lumMod val="65000"/>
                    </a:schemeClr>
                  </a:solidFill>
                </a:rPr>
                <a:t>QC 3</a:t>
              </a:r>
              <a:endParaRPr lang="en-IN" sz="1400" b="1">
                <a:solidFill>
                  <a:schemeClr val="bg1">
                    <a:lumMod val="65000"/>
                  </a:schemeClr>
                </a:solidFill>
              </a:endParaRPr>
            </a:p>
          </p:txBody>
        </p:sp>
      </p:grpSp>
      <p:pic>
        <p:nvPicPr>
          <p:cNvPr id="56" name="Graphic 55" descr="Return with solid fill">
            <a:hlinkClick r:id="rId3" action="ppaction://hlinksldjump"/>
            <a:extLst>
              <a:ext uri="{FF2B5EF4-FFF2-40B4-BE49-F238E27FC236}">
                <a16:creationId xmlns:a16="http://schemas.microsoft.com/office/drawing/2014/main" id="{F3111A92-0BF3-4275-B444-26CE06E7BF2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565080" y="102018"/>
            <a:ext cx="426302" cy="426302"/>
          </a:xfrm>
          <a:prstGeom prst="rect">
            <a:avLst/>
          </a:prstGeom>
        </p:spPr>
      </p:pic>
      <p:sp>
        <p:nvSpPr>
          <p:cNvPr id="57" name="TextBox 56">
            <a:extLst>
              <a:ext uri="{FF2B5EF4-FFF2-40B4-BE49-F238E27FC236}">
                <a16:creationId xmlns:a16="http://schemas.microsoft.com/office/drawing/2014/main" id="{FC86715E-B152-4E9F-A70E-E6F3275294A4}"/>
              </a:ext>
            </a:extLst>
          </p:cNvPr>
          <p:cNvSpPr txBox="1"/>
          <p:nvPr/>
        </p:nvSpPr>
        <p:spPr>
          <a:xfrm>
            <a:off x="8633861" y="5924751"/>
            <a:ext cx="2540275" cy="253916"/>
          </a:xfrm>
          <a:prstGeom prst="rect">
            <a:avLst/>
          </a:prstGeom>
          <a:noFill/>
          <a:ln>
            <a:noFill/>
          </a:ln>
        </p:spPr>
        <p:txBody>
          <a:bodyPr wrap="square" rtlCol="0">
            <a:spAutoFit/>
          </a:bodyPr>
          <a:lstStyle/>
          <a:p>
            <a:pPr algn="r"/>
            <a:r>
              <a:rPr lang="en-US" sz="1050" dirty="0">
                <a:hlinkClick r:id="rId6"/>
              </a:rPr>
              <a:t>Application note 5994-4241EN</a:t>
            </a:r>
            <a:endParaRPr lang="en-US" sz="1050" dirty="0"/>
          </a:p>
        </p:txBody>
      </p:sp>
    </p:spTree>
    <p:extLst>
      <p:ext uri="{BB962C8B-B14F-4D97-AF65-F5344CB8AC3E}">
        <p14:creationId xmlns:p14="http://schemas.microsoft.com/office/powerpoint/2010/main" val="23022886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B66DD47-4572-46AC-A911-67703664C30A}"/>
              </a:ext>
            </a:extLst>
          </p:cNvPr>
          <p:cNvSpPr>
            <a:spLocks noGrp="1"/>
          </p:cNvSpPr>
          <p:nvPr>
            <p:ph type="dt" sz="half" idx="10"/>
          </p:nvPr>
        </p:nvSpPr>
        <p:spPr>
          <a:xfrm>
            <a:off x="1097280" y="6618478"/>
            <a:ext cx="1060704" cy="118872"/>
          </a:xfrm>
        </p:spPr>
        <p:txBody>
          <a:bodyPr/>
          <a:lstStyle/>
          <a:p>
            <a:fld id="{DDCA0411-7AD6-463D-AAAC-6FD68D680188}" type="datetime4">
              <a:rPr lang="en-US" smtClean="0"/>
              <a:t>July 11, 2022</a:t>
            </a:fld>
            <a:endParaRPr lang="en-US"/>
          </a:p>
        </p:txBody>
      </p:sp>
      <p:sp>
        <p:nvSpPr>
          <p:cNvPr id="5" name="Slide Number Placeholder 4">
            <a:extLst>
              <a:ext uri="{FF2B5EF4-FFF2-40B4-BE49-F238E27FC236}">
                <a16:creationId xmlns:a16="http://schemas.microsoft.com/office/drawing/2014/main" id="{B2727272-EF60-4A2D-8FAF-DE74351D44B4}"/>
              </a:ext>
            </a:extLst>
          </p:cNvPr>
          <p:cNvSpPr>
            <a:spLocks noGrp="1"/>
          </p:cNvSpPr>
          <p:nvPr>
            <p:ph type="sldNum" sz="quarter" idx="12"/>
          </p:nvPr>
        </p:nvSpPr>
        <p:spPr>
          <a:xfrm>
            <a:off x="502920" y="6618478"/>
            <a:ext cx="530352" cy="118872"/>
          </a:xfrm>
        </p:spPr>
        <p:txBody>
          <a:bodyPr/>
          <a:lstStyle/>
          <a:p>
            <a:fld id="{CBD803B2-A378-42BD-B5EC-F7748F169FE0}" type="slidenum">
              <a:rPr lang="en-US" smtClean="0"/>
              <a:pPr/>
              <a:t>18</a:t>
            </a:fld>
            <a:endParaRPr lang="en-US"/>
          </a:p>
        </p:txBody>
      </p:sp>
      <p:sp>
        <p:nvSpPr>
          <p:cNvPr id="26" name="Text Placeholder 25">
            <a:extLst>
              <a:ext uri="{FF2B5EF4-FFF2-40B4-BE49-F238E27FC236}">
                <a16:creationId xmlns:a16="http://schemas.microsoft.com/office/drawing/2014/main" id="{9579D844-A9EA-4BD2-986C-2240C82A6DFE}"/>
              </a:ext>
            </a:extLst>
          </p:cNvPr>
          <p:cNvSpPr>
            <a:spLocks noGrp="1"/>
          </p:cNvSpPr>
          <p:nvPr>
            <p:ph type="body" sz="quarter" idx="13"/>
          </p:nvPr>
        </p:nvSpPr>
        <p:spPr>
          <a:xfrm>
            <a:off x="502919" y="722247"/>
            <a:ext cx="11198284" cy="390099"/>
          </a:xfrm>
        </p:spPr>
        <p:txBody>
          <a:bodyPr>
            <a:normAutofit lnSpcReduction="10000"/>
          </a:bodyPr>
          <a:lstStyle/>
          <a:p>
            <a:r>
              <a:rPr lang="en-US" sz="2400">
                <a:solidFill>
                  <a:schemeClr val="tx1"/>
                </a:solidFill>
              </a:rPr>
              <a:t>Restriction digest, supercoiled plasmid sizing</a:t>
            </a:r>
            <a:endParaRPr lang="en-IN"/>
          </a:p>
        </p:txBody>
      </p:sp>
      <p:sp>
        <p:nvSpPr>
          <p:cNvPr id="25" name="Title 24">
            <a:extLst>
              <a:ext uri="{FF2B5EF4-FFF2-40B4-BE49-F238E27FC236}">
                <a16:creationId xmlns:a16="http://schemas.microsoft.com/office/drawing/2014/main" id="{B4335441-958D-4805-98A9-52DB073E7C7E}"/>
              </a:ext>
            </a:extLst>
          </p:cNvPr>
          <p:cNvSpPr>
            <a:spLocks noGrp="1"/>
          </p:cNvSpPr>
          <p:nvPr>
            <p:ph type="title"/>
          </p:nvPr>
        </p:nvSpPr>
        <p:spPr>
          <a:xfrm>
            <a:off x="502919" y="246888"/>
            <a:ext cx="11198597" cy="484632"/>
          </a:xfrm>
        </p:spPr>
        <p:txBody>
          <a:bodyPr>
            <a:noAutofit/>
          </a:bodyPr>
          <a:lstStyle/>
          <a:p>
            <a:r>
              <a:rPr lang="en-US"/>
              <a:t>QC 3: Final Product</a:t>
            </a:r>
            <a:br>
              <a:rPr lang="en-US"/>
            </a:br>
            <a:endParaRPr lang="en-IN"/>
          </a:p>
        </p:txBody>
      </p:sp>
      <p:sp>
        <p:nvSpPr>
          <p:cNvPr id="24" name="Footer Placeholder 5">
            <a:extLst>
              <a:ext uri="{FF2B5EF4-FFF2-40B4-BE49-F238E27FC236}">
                <a16:creationId xmlns:a16="http://schemas.microsoft.com/office/drawing/2014/main" id="{EB369A34-C415-4E98-88A4-2CA674A1E1AB}"/>
              </a:ext>
            </a:extLst>
          </p:cNvPr>
          <p:cNvSpPr txBox="1">
            <a:spLocks/>
          </p:cNvSpPr>
          <p:nvPr/>
        </p:nvSpPr>
        <p:spPr>
          <a:xfrm>
            <a:off x="2615184" y="6618478"/>
            <a:ext cx="5394960" cy="118872"/>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800" dirty="0">
                <a:solidFill>
                  <a:schemeClr val="bg1"/>
                </a:solidFill>
              </a:rPr>
              <a:t>For Research Use Only. Not for use in diagnostic procedures.       PR7000-8294</a:t>
            </a:r>
            <a:endParaRPr lang="en-US" sz="800" dirty="0">
              <a:solidFill>
                <a:schemeClr val="bg1"/>
              </a:solidFill>
            </a:endParaRPr>
          </a:p>
        </p:txBody>
      </p:sp>
      <p:sp>
        <p:nvSpPr>
          <p:cNvPr id="27" name="Rectangle 26">
            <a:extLst>
              <a:ext uri="{FF2B5EF4-FFF2-40B4-BE49-F238E27FC236}">
                <a16:creationId xmlns:a16="http://schemas.microsoft.com/office/drawing/2014/main" id="{34CB1980-48B0-44E5-9387-E7E8B925391F}"/>
              </a:ext>
            </a:extLst>
          </p:cNvPr>
          <p:cNvSpPr/>
          <p:nvPr/>
        </p:nvSpPr>
        <p:spPr>
          <a:xfrm>
            <a:off x="5154890" y="1838325"/>
            <a:ext cx="7028580" cy="397192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Font typeface="Arial" panose="020B0604020202020204" pitchFamily="34" charset="0"/>
              <a:buChar char="–"/>
            </a:pPr>
            <a:endParaRPr lang="en-IN"/>
          </a:p>
        </p:txBody>
      </p:sp>
      <p:sp>
        <p:nvSpPr>
          <p:cNvPr id="29" name="Content Placeholder 5">
            <a:extLst>
              <a:ext uri="{FF2B5EF4-FFF2-40B4-BE49-F238E27FC236}">
                <a16:creationId xmlns:a16="http://schemas.microsoft.com/office/drawing/2014/main" id="{5A8597F0-77C4-427C-B2B0-EE29CDA3212E}"/>
              </a:ext>
            </a:extLst>
          </p:cNvPr>
          <p:cNvSpPr txBox="1">
            <a:spLocks/>
          </p:cNvSpPr>
          <p:nvPr/>
        </p:nvSpPr>
        <p:spPr>
          <a:xfrm>
            <a:off x="5886657" y="3082786"/>
            <a:ext cx="5153255" cy="1483004"/>
          </a:xfrm>
          <a:prstGeom prst="rect">
            <a:avLst/>
          </a:prstGeom>
        </p:spPr>
        <p:txBody>
          <a:bodyPr/>
          <a:lstStyle>
            <a:lvl1pPr marL="0" indent="0" algn="l" defTabSz="685800" rtl="0" eaLnBrk="1" latinLnBrk="0" hangingPunct="1">
              <a:lnSpc>
                <a:spcPct val="100000"/>
              </a:lnSpc>
              <a:spcBef>
                <a:spcPts val="1200"/>
              </a:spcBef>
              <a:buFontTx/>
              <a:buNone/>
              <a:defRPr sz="2400" kern="1200">
                <a:solidFill>
                  <a:schemeClr val="tx2"/>
                </a:solidFill>
                <a:latin typeface="Arial" panose="020B0604020202020204" pitchFamily="34" charset="0"/>
                <a:ea typeface="+mn-ea"/>
                <a:cs typeface="Arial" panose="020B0604020202020204" pitchFamily="34" charset="0"/>
              </a:defRPr>
            </a:lvl1pPr>
            <a:lvl2pPr marL="182880" indent="-182880" algn="l" defTabSz="685800" rtl="0" eaLnBrk="1" latinLnBrk="0" hangingPunct="1">
              <a:lnSpc>
                <a:spcPct val="100000"/>
              </a:lnSpc>
              <a:spcBef>
                <a:spcPts val="600"/>
              </a:spcBef>
              <a:buFont typeface="Arial" panose="020B0604020202020204" pitchFamily="34" charset="0"/>
              <a:buChar char="•"/>
              <a:defRPr sz="2000" kern="1200">
                <a:solidFill>
                  <a:schemeClr val="tx2"/>
                </a:solidFill>
                <a:latin typeface="Arial" panose="020B0604020202020204" pitchFamily="34" charset="0"/>
                <a:ea typeface="+mn-ea"/>
                <a:cs typeface="Arial" panose="020B0604020202020204" pitchFamily="34" charset="0"/>
              </a:defRPr>
            </a:lvl2pPr>
            <a:lvl3pPr marL="384048" indent="-182880" algn="l" defTabSz="685800" rtl="0" eaLnBrk="1" latinLnBrk="0" hangingPunct="1">
              <a:lnSpc>
                <a:spcPct val="100000"/>
              </a:lnSpc>
              <a:spcBef>
                <a:spcPts val="600"/>
              </a:spcBef>
              <a:buFont typeface="Arial" panose="020B0604020202020204" pitchFamily="34" charset="0"/>
              <a:buChar char="-"/>
              <a:defRPr sz="2000" kern="1200">
                <a:solidFill>
                  <a:schemeClr val="tx2"/>
                </a:solidFill>
                <a:latin typeface="Arial" panose="020B0604020202020204" pitchFamily="34" charset="0"/>
                <a:ea typeface="+mn-ea"/>
                <a:cs typeface="Arial" panose="020B0604020202020204" pitchFamily="34" charset="0"/>
              </a:defRPr>
            </a:lvl3pPr>
            <a:lvl4pPr marL="548640" indent="-182880" algn="l" defTabSz="685800" rtl="0" eaLnBrk="1" latinLnBrk="0" hangingPunct="1">
              <a:lnSpc>
                <a:spcPct val="100000"/>
              </a:lnSpc>
              <a:spcBef>
                <a:spcPts val="600"/>
              </a:spcBef>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4pPr>
            <a:lvl5pPr marL="731520" indent="-182880" algn="l" defTabSz="685800" rtl="0" eaLnBrk="1" latinLnBrk="0" hangingPunct="1">
              <a:lnSpc>
                <a:spcPct val="100000"/>
              </a:lnSpc>
              <a:spcBef>
                <a:spcPts val="600"/>
              </a:spcBef>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1800">
                <a:solidFill>
                  <a:schemeClr val="tx1"/>
                </a:solidFill>
              </a:rPr>
              <a:t>The final DNA plasmid product undergoes quality control checks including sizing and restriction digests. These sample QC checks are the same as those completed during the construction of the plasmid (QC 2).</a:t>
            </a:r>
            <a:endParaRPr lang="de-DE" sz="1800">
              <a:solidFill>
                <a:schemeClr val="tx1"/>
              </a:solidFill>
            </a:endParaRPr>
          </a:p>
        </p:txBody>
      </p:sp>
      <p:grpSp>
        <p:nvGrpSpPr>
          <p:cNvPr id="31" name="Group 30">
            <a:extLst>
              <a:ext uri="{FF2B5EF4-FFF2-40B4-BE49-F238E27FC236}">
                <a16:creationId xmlns:a16="http://schemas.microsoft.com/office/drawing/2014/main" id="{FA5F7B32-6010-4C93-9C1F-95DB9CF69937}"/>
              </a:ext>
            </a:extLst>
          </p:cNvPr>
          <p:cNvGrpSpPr/>
          <p:nvPr/>
        </p:nvGrpSpPr>
        <p:grpSpPr>
          <a:xfrm>
            <a:off x="2478230" y="2180136"/>
            <a:ext cx="0" cy="3425982"/>
            <a:chOff x="2480674" y="2062163"/>
            <a:chExt cx="0" cy="3338008"/>
          </a:xfrm>
        </p:grpSpPr>
        <p:cxnSp>
          <p:nvCxnSpPr>
            <p:cNvPr id="32" name="Straight Arrow Connector 31">
              <a:extLst>
                <a:ext uri="{FF2B5EF4-FFF2-40B4-BE49-F238E27FC236}">
                  <a16:creationId xmlns:a16="http://schemas.microsoft.com/office/drawing/2014/main" id="{C3E59ED5-0930-43CC-8BFE-68FE2E356FA9}"/>
                </a:ext>
              </a:extLst>
            </p:cNvPr>
            <p:cNvCxnSpPr>
              <a:cxnSpLocks/>
            </p:cNvCxnSpPr>
            <p:nvPr/>
          </p:nvCxnSpPr>
          <p:spPr>
            <a:xfrm>
              <a:off x="2480674" y="2062163"/>
              <a:ext cx="0" cy="224916"/>
            </a:xfrm>
            <a:prstGeom prst="straightConnector1">
              <a:avLst/>
            </a:prstGeom>
            <a:ln w="38100">
              <a:solidFill>
                <a:schemeClr val="bg1">
                  <a:lumMod val="8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573D3253-1F6D-4F25-B215-9A9D2236B1CA}"/>
                </a:ext>
              </a:extLst>
            </p:cNvPr>
            <p:cNvCxnSpPr>
              <a:cxnSpLocks/>
            </p:cNvCxnSpPr>
            <p:nvPr/>
          </p:nvCxnSpPr>
          <p:spPr>
            <a:xfrm>
              <a:off x="2480674" y="2840436"/>
              <a:ext cx="0" cy="224916"/>
            </a:xfrm>
            <a:prstGeom prst="straightConnector1">
              <a:avLst/>
            </a:prstGeom>
            <a:ln w="38100">
              <a:solidFill>
                <a:schemeClr val="bg1">
                  <a:lumMod val="8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76658DCF-A96F-4F0D-9901-02F348CF7383}"/>
                </a:ext>
              </a:extLst>
            </p:cNvPr>
            <p:cNvCxnSpPr>
              <a:cxnSpLocks/>
            </p:cNvCxnSpPr>
            <p:nvPr/>
          </p:nvCxnSpPr>
          <p:spPr>
            <a:xfrm>
              <a:off x="2480674" y="3612359"/>
              <a:ext cx="0" cy="224916"/>
            </a:xfrm>
            <a:prstGeom prst="straightConnector1">
              <a:avLst/>
            </a:prstGeom>
            <a:ln w="38100">
              <a:solidFill>
                <a:schemeClr val="bg1">
                  <a:lumMod val="8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064EDBE3-E58A-4478-AD5B-4206FC00B90F}"/>
                </a:ext>
              </a:extLst>
            </p:cNvPr>
            <p:cNvCxnSpPr>
              <a:cxnSpLocks/>
            </p:cNvCxnSpPr>
            <p:nvPr/>
          </p:nvCxnSpPr>
          <p:spPr>
            <a:xfrm>
              <a:off x="2480674" y="4393807"/>
              <a:ext cx="0" cy="224916"/>
            </a:xfrm>
            <a:prstGeom prst="straightConnector1">
              <a:avLst/>
            </a:prstGeom>
            <a:ln w="38100">
              <a:solidFill>
                <a:schemeClr val="bg1">
                  <a:lumMod val="8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8B5DD685-6B5B-4C8F-8101-2E28C368B17C}"/>
                </a:ext>
              </a:extLst>
            </p:cNvPr>
            <p:cNvCxnSpPr>
              <a:cxnSpLocks/>
            </p:cNvCxnSpPr>
            <p:nvPr/>
          </p:nvCxnSpPr>
          <p:spPr>
            <a:xfrm>
              <a:off x="2480674" y="5175255"/>
              <a:ext cx="0" cy="224916"/>
            </a:xfrm>
            <a:prstGeom prst="straightConnector1">
              <a:avLst/>
            </a:prstGeom>
            <a:ln w="38100">
              <a:solidFill>
                <a:schemeClr val="bg1">
                  <a:lumMod val="85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1" name="Group 40">
            <a:extLst>
              <a:ext uri="{FF2B5EF4-FFF2-40B4-BE49-F238E27FC236}">
                <a16:creationId xmlns:a16="http://schemas.microsoft.com/office/drawing/2014/main" id="{4B6429F2-6E89-40E3-8E1C-E2BE6518E3FC}"/>
              </a:ext>
            </a:extLst>
          </p:cNvPr>
          <p:cNvGrpSpPr/>
          <p:nvPr/>
        </p:nvGrpSpPr>
        <p:grpSpPr>
          <a:xfrm>
            <a:off x="1477769" y="1600200"/>
            <a:ext cx="1997164" cy="574176"/>
            <a:chOff x="1505903" y="1497119"/>
            <a:chExt cx="1945880" cy="559432"/>
          </a:xfrm>
        </p:grpSpPr>
        <p:sp>
          <p:nvSpPr>
            <p:cNvPr id="42" name="Rectangle 41">
              <a:extLst>
                <a:ext uri="{FF2B5EF4-FFF2-40B4-BE49-F238E27FC236}">
                  <a16:creationId xmlns:a16="http://schemas.microsoft.com/office/drawing/2014/main" id="{0F8A82FF-36D9-4BD4-93E3-C28F52BA590E}"/>
                </a:ext>
              </a:extLst>
            </p:cNvPr>
            <p:cNvSpPr/>
            <p:nvPr/>
          </p:nvSpPr>
          <p:spPr>
            <a:xfrm>
              <a:off x="1505903" y="1509802"/>
              <a:ext cx="1945880" cy="544283"/>
            </a:xfrm>
            <a:prstGeom prst="rect">
              <a:avLst/>
            </a:prstGeom>
            <a:solidFill>
              <a:schemeClr val="bg1"/>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3" name="TextBox 42">
              <a:extLst>
                <a:ext uri="{FF2B5EF4-FFF2-40B4-BE49-F238E27FC236}">
                  <a16:creationId xmlns:a16="http://schemas.microsoft.com/office/drawing/2014/main" id="{394884EE-F13A-4CCA-8D73-186CAF785521}"/>
                </a:ext>
              </a:extLst>
            </p:cNvPr>
            <p:cNvSpPr txBox="1"/>
            <p:nvPr/>
          </p:nvSpPr>
          <p:spPr>
            <a:xfrm>
              <a:off x="1595681" y="1497119"/>
              <a:ext cx="1766324" cy="523220"/>
            </a:xfrm>
            <a:prstGeom prst="rect">
              <a:avLst/>
            </a:prstGeom>
            <a:noFill/>
          </p:spPr>
          <p:txBody>
            <a:bodyPr wrap="square" anchor="ctr">
              <a:spAutoFit/>
            </a:bodyPr>
            <a:lstStyle/>
            <a:p>
              <a:pPr algn="ctr"/>
              <a:r>
                <a:rPr lang="en-US" sz="1400">
                  <a:solidFill>
                    <a:schemeClr val="bg1">
                      <a:lumMod val="50000"/>
                    </a:schemeClr>
                  </a:solidFill>
                </a:rPr>
                <a:t>Amplify and isolate DNA of interest</a:t>
              </a:r>
            </a:p>
          </p:txBody>
        </p:sp>
        <p:sp>
          <p:nvSpPr>
            <p:cNvPr id="44" name="Rectangle 43">
              <a:extLst>
                <a:ext uri="{FF2B5EF4-FFF2-40B4-BE49-F238E27FC236}">
                  <a16:creationId xmlns:a16="http://schemas.microsoft.com/office/drawing/2014/main" id="{BFF87A0D-B32B-4AB4-8F14-EC70E9DA7FBF}"/>
                </a:ext>
              </a:extLst>
            </p:cNvPr>
            <p:cNvSpPr/>
            <p:nvPr/>
          </p:nvSpPr>
          <p:spPr>
            <a:xfrm>
              <a:off x="1505903" y="2005896"/>
              <a:ext cx="1945880" cy="50655"/>
            </a:xfrm>
            <a:prstGeom prst="rect">
              <a:avLst/>
            </a:prstGeom>
            <a:solidFill>
              <a:srgbClr val="FFC000"/>
            </a:solid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45" name="Group 44">
            <a:extLst>
              <a:ext uri="{FF2B5EF4-FFF2-40B4-BE49-F238E27FC236}">
                <a16:creationId xmlns:a16="http://schemas.microsoft.com/office/drawing/2014/main" id="{6DF022B0-94D1-422D-ADEF-5D13F6AF968B}"/>
              </a:ext>
            </a:extLst>
          </p:cNvPr>
          <p:cNvGrpSpPr/>
          <p:nvPr/>
        </p:nvGrpSpPr>
        <p:grpSpPr>
          <a:xfrm>
            <a:off x="1427020" y="2411399"/>
            <a:ext cx="2098664" cy="558410"/>
            <a:chOff x="1456457" y="2287079"/>
            <a:chExt cx="2044773" cy="544071"/>
          </a:xfrm>
        </p:grpSpPr>
        <p:sp>
          <p:nvSpPr>
            <p:cNvPr id="46" name="Rectangle 45">
              <a:extLst>
                <a:ext uri="{FF2B5EF4-FFF2-40B4-BE49-F238E27FC236}">
                  <a16:creationId xmlns:a16="http://schemas.microsoft.com/office/drawing/2014/main" id="{FA501BF7-2A3C-4C4F-B379-4AB8D3631C06}"/>
                </a:ext>
              </a:extLst>
            </p:cNvPr>
            <p:cNvSpPr/>
            <p:nvPr/>
          </p:nvSpPr>
          <p:spPr>
            <a:xfrm>
              <a:off x="1505903" y="2287079"/>
              <a:ext cx="1945880" cy="544071"/>
            </a:xfrm>
            <a:prstGeom prst="rect">
              <a:avLst/>
            </a:prstGeom>
            <a:solidFill>
              <a:schemeClr val="bg1"/>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7" name="TextBox 46">
              <a:extLst>
                <a:ext uri="{FF2B5EF4-FFF2-40B4-BE49-F238E27FC236}">
                  <a16:creationId xmlns:a16="http://schemas.microsoft.com/office/drawing/2014/main" id="{5F08E135-FA33-4AFD-89DA-798166BA17CF}"/>
                </a:ext>
              </a:extLst>
            </p:cNvPr>
            <p:cNvSpPr txBox="1"/>
            <p:nvPr/>
          </p:nvSpPr>
          <p:spPr>
            <a:xfrm>
              <a:off x="1456457" y="2392520"/>
              <a:ext cx="2044773" cy="307777"/>
            </a:xfrm>
            <a:prstGeom prst="rect">
              <a:avLst/>
            </a:prstGeom>
            <a:noFill/>
          </p:spPr>
          <p:txBody>
            <a:bodyPr wrap="square" anchor="ctr">
              <a:spAutoFit/>
            </a:bodyPr>
            <a:lstStyle/>
            <a:p>
              <a:pPr algn="ctr"/>
              <a:r>
                <a:rPr lang="en-US" sz="1400">
                  <a:solidFill>
                    <a:schemeClr val="bg1">
                      <a:lumMod val="50000"/>
                    </a:schemeClr>
                  </a:solidFill>
                </a:rPr>
                <a:t>Ligate into plasmid</a:t>
              </a:r>
            </a:p>
          </p:txBody>
        </p:sp>
        <p:sp>
          <p:nvSpPr>
            <p:cNvPr id="48" name="Rectangle 47">
              <a:extLst>
                <a:ext uri="{FF2B5EF4-FFF2-40B4-BE49-F238E27FC236}">
                  <a16:creationId xmlns:a16="http://schemas.microsoft.com/office/drawing/2014/main" id="{AE2B117A-F563-4C23-8F7F-CEB29BC97CFA}"/>
                </a:ext>
              </a:extLst>
            </p:cNvPr>
            <p:cNvSpPr/>
            <p:nvPr/>
          </p:nvSpPr>
          <p:spPr>
            <a:xfrm>
              <a:off x="1505903" y="2780494"/>
              <a:ext cx="1945880" cy="50655"/>
            </a:xfrm>
            <a:prstGeom prst="rect">
              <a:avLst/>
            </a:prstGeom>
            <a:solidFill>
              <a:srgbClr val="CE0F69"/>
            </a:solidFill>
            <a:ln w="12700">
              <a:solidFill>
                <a:srgbClr val="CE0F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49" name="Group 48">
            <a:extLst>
              <a:ext uri="{FF2B5EF4-FFF2-40B4-BE49-F238E27FC236}">
                <a16:creationId xmlns:a16="http://schemas.microsoft.com/office/drawing/2014/main" id="{013AACCB-633A-4E1E-9480-40BC4FFDD1DD}"/>
              </a:ext>
            </a:extLst>
          </p:cNvPr>
          <p:cNvGrpSpPr/>
          <p:nvPr/>
        </p:nvGrpSpPr>
        <p:grpSpPr>
          <a:xfrm>
            <a:off x="1427020" y="4002267"/>
            <a:ext cx="2098664" cy="561171"/>
            <a:chOff x="1456457" y="3950369"/>
            <a:chExt cx="2044773" cy="546761"/>
          </a:xfrm>
        </p:grpSpPr>
        <p:sp>
          <p:nvSpPr>
            <p:cNvPr id="50" name="Rectangle 49">
              <a:extLst>
                <a:ext uri="{FF2B5EF4-FFF2-40B4-BE49-F238E27FC236}">
                  <a16:creationId xmlns:a16="http://schemas.microsoft.com/office/drawing/2014/main" id="{8AA3B2BD-119F-4B03-B9FB-86BEC7EDFDCF}"/>
                </a:ext>
              </a:extLst>
            </p:cNvPr>
            <p:cNvSpPr/>
            <p:nvPr/>
          </p:nvSpPr>
          <p:spPr>
            <a:xfrm>
              <a:off x="1505903" y="3950369"/>
              <a:ext cx="1945880" cy="544071"/>
            </a:xfrm>
            <a:prstGeom prst="rect">
              <a:avLst/>
            </a:prstGeom>
            <a:solidFill>
              <a:schemeClr val="bg1"/>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1" name="TextBox 50">
              <a:extLst>
                <a:ext uri="{FF2B5EF4-FFF2-40B4-BE49-F238E27FC236}">
                  <a16:creationId xmlns:a16="http://schemas.microsoft.com/office/drawing/2014/main" id="{E59FAA53-EA83-4DCB-83BA-A0210B279EEE}"/>
                </a:ext>
              </a:extLst>
            </p:cNvPr>
            <p:cNvSpPr txBox="1"/>
            <p:nvPr/>
          </p:nvSpPr>
          <p:spPr>
            <a:xfrm>
              <a:off x="1456457" y="4043910"/>
              <a:ext cx="2044773" cy="307777"/>
            </a:xfrm>
            <a:prstGeom prst="rect">
              <a:avLst/>
            </a:prstGeom>
            <a:noFill/>
          </p:spPr>
          <p:txBody>
            <a:bodyPr wrap="square" anchor="ctr">
              <a:spAutoFit/>
            </a:bodyPr>
            <a:lstStyle/>
            <a:p>
              <a:pPr algn="ctr"/>
              <a:r>
                <a:rPr lang="en-US" sz="1400">
                  <a:solidFill>
                    <a:schemeClr val="bg1">
                      <a:lumMod val="50000"/>
                    </a:schemeClr>
                  </a:solidFill>
                </a:rPr>
                <a:t>Purify plasmid</a:t>
              </a:r>
            </a:p>
          </p:txBody>
        </p:sp>
        <p:sp>
          <p:nvSpPr>
            <p:cNvPr id="52" name="Rectangle 51">
              <a:extLst>
                <a:ext uri="{FF2B5EF4-FFF2-40B4-BE49-F238E27FC236}">
                  <a16:creationId xmlns:a16="http://schemas.microsoft.com/office/drawing/2014/main" id="{3F606BC0-FC7A-463A-9C84-2AFFEE61CDFA}"/>
                </a:ext>
              </a:extLst>
            </p:cNvPr>
            <p:cNvSpPr/>
            <p:nvPr/>
          </p:nvSpPr>
          <p:spPr>
            <a:xfrm>
              <a:off x="1505903" y="4446475"/>
              <a:ext cx="1945880" cy="50655"/>
            </a:xfrm>
            <a:prstGeom prst="rect">
              <a:avLst/>
            </a:prstGeom>
            <a:solidFill>
              <a:schemeClr val="accent3"/>
            </a:solid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53" name="Group 52">
            <a:extLst>
              <a:ext uri="{FF2B5EF4-FFF2-40B4-BE49-F238E27FC236}">
                <a16:creationId xmlns:a16="http://schemas.microsoft.com/office/drawing/2014/main" id="{9FCB6F9D-A7EC-4FB0-8091-29723C16BB9D}"/>
              </a:ext>
            </a:extLst>
          </p:cNvPr>
          <p:cNvGrpSpPr/>
          <p:nvPr/>
        </p:nvGrpSpPr>
        <p:grpSpPr>
          <a:xfrm>
            <a:off x="1427020" y="3206825"/>
            <a:ext cx="2098664" cy="558417"/>
            <a:chOff x="1456457" y="3067521"/>
            <a:chExt cx="2044773" cy="544078"/>
          </a:xfrm>
        </p:grpSpPr>
        <p:sp>
          <p:nvSpPr>
            <p:cNvPr id="54" name="Rectangle 53">
              <a:extLst>
                <a:ext uri="{FF2B5EF4-FFF2-40B4-BE49-F238E27FC236}">
                  <a16:creationId xmlns:a16="http://schemas.microsoft.com/office/drawing/2014/main" id="{757194CA-DBEB-468E-A060-E8DB1E13A984}"/>
                </a:ext>
              </a:extLst>
            </p:cNvPr>
            <p:cNvSpPr/>
            <p:nvPr/>
          </p:nvSpPr>
          <p:spPr>
            <a:xfrm>
              <a:off x="1505903" y="3067528"/>
              <a:ext cx="1945880" cy="544071"/>
            </a:xfrm>
            <a:prstGeom prst="rect">
              <a:avLst/>
            </a:prstGeom>
            <a:solidFill>
              <a:schemeClr val="bg1"/>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5" name="TextBox 54">
              <a:extLst>
                <a:ext uri="{FF2B5EF4-FFF2-40B4-BE49-F238E27FC236}">
                  <a16:creationId xmlns:a16="http://schemas.microsoft.com/office/drawing/2014/main" id="{8BC7AB5B-AF1F-4C70-87AD-826FAA59A66C}"/>
                </a:ext>
              </a:extLst>
            </p:cNvPr>
            <p:cNvSpPr txBox="1"/>
            <p:nvPr/>
          </p:nvSpPr>
          <p:spPr>
            <a:xfrm>
              <a:off x="1456457" y="3067521"/>
              <a:ext cx="2044773" cy="509785"/>
            </a:xfrm>
            <a:prstGeom prst="rect">
              <a:avLst/>
            </a:prstGeom>
            <a:noFill/>
          </p:spPr>
          <p:txBody>
            <a:bodyPr wrap="square" anchor="ctr">
              <a:spAutoFit/>
            </a:bodyPr>
            <a:lstStyle/>
            <a:p>
              <a:pPr algn="ctr"/>
              <a:r>
                <a:rPr lang="en-US" sz="1400">
                  <a:solidFill>
                    <a:schemeClr val="bg1">
                      <a:lumMod val="50000"/>
                    </a:schemeClr>
                  </a:solidFill>
                </a:rPr>
                <a:t>Transform into</a:t>
              </a:r>
            </a:p>
            <a:p>
              <a:pPr algn="ctr"/>
              <a:r>
                <a:rPr lang="en-US" sz="1400">
                  <a:solidFill>
                    <a:schemeClr val="bg1">
                      <a:lumMod val="50000"/>
                    </a:schemeClr>
                  </a:solidFill>
                </a:rPr>
                <a:t>bacteria</a:t>
              </a:r>
            </a:p>
          </p:txBody>
        </p:sp>
        <p:sp>
          <p:nvSpPr>
            <p:cNvPr id="56" name="Rectangle 55">
              <a:extLst>
                <a:ext uri="{FF2B5EF4-FFF2-40B4-BE49-F238E27FC236}">
                  <a16:creationId xmlns:a16="http://schemas.microsoft.com/office/drawing/2014/main" id="{B00EF166-C5B9-497D-89AE-676E99D67773}"/>
                </a:ext>
              </a:extLst>
            </p:cNvPr>
            <p:cNvSpPr/>
            <p:nvPr/>
          </p:nvSpPr>
          <p:spPr>
            <a:xfrm>
              <a:off x="1505903" y="3560944"/>
              <a:ext cx="1945880" cy="50655"/>
            </a:xfrm>
            <a:prstGeom prst="rect">
              <a:avLst/>
            </a:prstGeom>
            <a:solidFill>
              <a:srgbClr val="80276C"/>
            </a:solidFill>
            <a:ln w="12700">
              <a:solidFill>
                <a:srgbClr val="8027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57" name="Group 56">
            <a:extLst>
              <a:ext uri="{FF2B5EF4-FFF2-40B4-BE49-F238E27FC236}">
                <a16:creationId xmlns:a16="http://schemas.microsoft.com/office/drawing/2014/main" id="{26CD0240-312D-4732-8F75-097F73CF2AB2}"/>
              </a:ext>
            </a:extLst>
          </p:cNvPr>
          <p:cNvGrpSpPr/>
          <p:nvPr/>
        </p:nvGrpSpPr>
        <p:grpSpPr>
          <a:xfrm>
            <a:off x="1427020" y="4807357"/>
            <a:ext cx="2098664" cy="566320"/>
            <a:chOff x="1456457" y="4780004"/>
            <a:chExt cx="2044773" cy="551778"/>
          </a:xfrm>
        </p:grpSpPr>
        <p:sp>
          <p:nvSpPr>
            <p:cNvPr id="58" name="Rectangle 57">
              <a:extLst>
                <a:ext uri="{FF2B5EF4-FFF2-40B4-BE49-F238E27FC236}">
                  <a16:creationId xmlns:a16="http://schemas.microsoft.com/office/drawing/2014/main" id="{E78F84EC-D904-40FE-8E60-8D3B71CE1087}"/>
                </a:ext>
              </a:extLst>
            </p:cNvPr>
            <p:cNvSpPr/>
            <p:nvPr/>
          </p:nvSpPr>
          <p:spPr>
            <a:xfrm>
              <a:off x="1505903" y="4787711"/>
              <a:ext cx="1945880" cy="544071"/>
            </a:xfrm>
            <a:prstGeom prst="rect">
              <a:avLst/>
            </a:prstGeom>
            <a:solidFill>
              <a:schemeClr val="bg1"/>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9" name="TextBox 58">
              <a:extLst>
                <a:ext uri="{FF2B5EF4-FFF2-40B4-BE49-F238E27FC236}">
                  <a16:creationId xmlns:a16="http://schemas.microsoft.com/office/drawing/2014/main" id="{C2178039-B173-428B-A05A-91F80019B2B3}"/>
                </a:ext>
              </a:extLst>
            </p:cNvPr>
            <p:cNvSpPr txBox="1"/>
            <p:nvPr/>
          </p:nvSpPr>
          <p:spPr>
            <a:xfrm>
              <a:off x="1456457" y="4780004"/>
              <a:ext cx="2044773" cy="509785"/>
            </a:xfrm>
            <a:prstGeom prst="rect">
              <a:avLst/>
            </a:prstGeom>
            <a:noFill/>
          </p:spPr>
          <p:txBody>
            <a:bodyPr wrap="square" anchor="ctr">
              <a:spAutoFit/>
            </a:bodyPr>
            <a:lstStyle/>
            <a:p>
              <a:pPr algn="ctr"/>
              <a:r>
                <a:rPr lang="en-US" sz="1400">
                  <a:solidFill>
                    <a:schemeClr val="bg1">
                      <a:lumMod val="50000"/>
                    </a:schemeClr>
                  </a:solidFill>
                </a:rPr>
                <a:t>Formulate DNA</a:t>
              </a:r>
            </a:p>
            <a:p>
              <a:pPr algn="ctr"/>
              <a:r>
                <a:rPr lang="en-US" sz="1400">
                  <a:solidFill>
                    <a:schemeClr val="bg1">
                      <a:lumMod val="50000"/>
                    </a:schemeClr>
                  </a:solidFill>
                </a:rPr>
                <a:t>vaccine</a:t>
              </a:r>
            </a:p>
          </p:txBody>
        </p:sp>
        <p:sp>
          <p:nvSpPr>
            <p:cNvPr id="60" name="Rectangle 59">
              <a:extLst>
                <a:ext uri="{FF2B5EF4-FFF2-40B4-BE49-F238E27FC236}">
                  <a16:creationId xmlns:a16="http://schemas.microsoft.com/office/drawing/2014/main" id="{E1555DA8-4789-4818-99DC-0E0444FC8319}"/>
                </a:ext>
              </a:extLst>
            </p:cNvPr>
            <p:cNvSpPr/>
            <p:nvPr/>
          </p:nvSpPr>
          <p:spPr>
            <a:xfrm>
              <a:off x="1505903" y="5281126"/>
              <a:ext cx="1945880" cy="50655"/>
            </a:xfrm>
            <a:prstGeom prst="rect">
              <a:avLst/>
            </a:prstGeom>
            <a:solidFill>
              <a:srgbClr val="00BAB3"/>
            </a:solidFill>
            <a:ln w="12700">
              <a:solidFill>
                <a:srgbClr val="00BA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61" name="Group 60">
            <a:extLst>
              <a:ext uri="{FF2B5EF4-FFF2-40B4-BE49-F238E27FC236}">
                <a16:creationId xmlns:a16="http://schemas.microsoft.com/office/drawing/2014/main" id="{687AF0CF-7585-463F-8587-04A066ACAC98}"/>
              </a:ext>
            </a:extLst>
          </p:cNvPr>
          <p:cNvGrpSpPr/>
          <p:nvPr/>
        </p:nvGrpSpPr>
        <p:grpSpPr>
          <a:xfrm>
            <a:off x="1427020" y="5610698"/>
            <a:ext cx="2098664" cy="558410"/>
            <a:chOff x="1456457" y="5404633"/>
            <a:chExt cx="2044773" cy="544071"/>
          </a:xfrm>
        </p:grpSpPr>
        <p:sp>
          <p:nvSpPr>
            <p:cNvPr id="62" name="Rectangle 61">
              <a:extLst>
                <a:ext uri="{FF2B5EF4-FFF2-40B4-BE49-F238E27FC236}">
                  <a16:creationId xmlns:a16="http://schemas.microsoft.com/office/drawing/2014/main" id="{2F5D361D-56B5-4D8B-B643-D2E99690FDE8}"/>
                </a:ext>
              </a:extLst>
            </p:cNvPr>
            <p:cNvSpPr/>
            <p:nvPr/>
          </p:nvSpPr>
          <p:spPr>
            <a:xfrm>
              <a:off x="1505903" y="5404633"/>
              <a:ext cx="1945880" cy="544071"/>
            </a:xfrm>
            <a:prstGeom prst="rect">
              <a:avLst/>
            </a:prstGeom>
            <a:solidFill>
              <a:srgbClr val="00426A"/>
            </a:solidFill>
            <a:ln w="12700">
              <a:solidFill>
                <a:srgbClr val="0042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3" name="TextBox 62">
              <a:extLst>
                <a:ext uri="{FF2B5EF4-FFF2-40B4-BE49-F238E27FC236}">
                  <a16:creationId xmlns:a16="http://schemas.microsoft.com/office/drawing/2014/main" id="{D8A70062-04C8-4D2F-A4C5-9B69666B0221}"/>
                </a:ext>
              </a:extLst>
            </p:cNvPr>
            <p:cNvSpPr txBox="1"/>
            <p:nvPr/>
          </p:nvSpPr>
          <p:spPr>
            <a:xfrm>
              <a:off x="1456457" y="5491613"/>
              <a:ext cx="2044773" cy="307777"/>
            </a:xfrm>
            <a:prstGeom prst="rect">
              <a:avLst/>
            </a:prstGeom>
            <a:noFill/>
          </p:spPr>
          <p:txBody>
            <a:bodyPr wrap="square" anchor="ctr">
              <a:spAutoFit/>
            </a:bodyPr>
            <a:lstStyle/>
            <a:p>
              <a:pPr algn="ctr"/>
              <a:r>
                <a:rPr lang="en-US" sz="1400" b="1">
                  <a:solidFill>
                    <a:schemeClr val="bg2"/>
                  </a:solidFill>
                </a:rPr>
                <a:t>Final product</a:t>
              </a:r>
            </a:p>
          </p:txBody>
        </p:sp>
      </p:grpSp>
      <p:grpSp>
        <p:nvGrpSpPr>
          <p:cNvPr id="69" name="Group 68">
            <a:extLst>
              <a:ext uri="{FF2B5EF4-FFF2-40B4-BE49-F238E27FC236}">
                <a16:creationId xmlns:a16="http://schemas.microsoft.com/office/drawing/2014/main" id="{7F20AB03-B7FE-4CC2-95FD-6CD56428BB7F}"/>
              </a:ext>
            </a:extLst>
          </p:cNvPr>
          <p:cNvGrpSpPr/>
          <p:nvPr/>
        </p:nvGrpSpPr>
        <p:grpSpPr>
          <a:xfrm>
            <a:off x="496131" y="5657250"/>
            <a:ext cx="927698" cy="406084"/>
            <a:chOff x="496132" y="1946614"/>
            <a:chExt cx="903876" cy="395656"/>
          </a:xfrm>
        </p:grpSpPr>
        <p:sp>
          <p:nvSpPr>
            <p:cNvPr id="70" name="Arrow: Chevron 69">
              <a:extLst>
                <a:ext uri="{FF2B5EF4-FFF2-40B4-BE49-F238E27FC236}">
                  <a16:creationId xmlns:a16="http://schemas.microsoft.com/office/drawing/2014/main" id="{19D6D77C-1654-4694-A8FF-CDFA03962198}"/>
                </a:ext>
              </a:extLst>
            </p:cNvPr>
            <p:cNvSpPr/>
            <p:nvPr/>
          </p:nvSpPr>
          <p:spPr>
            <a:xfrm>
              <a:off x="623707" y="1948571"/>
              <a:ext cx="699943" cy="391743"/>
            </a:xfrm>
            <a:prstGeom prst="chevron">
              <a:avLst>
                <a:gd name="adj" fmla="val 21233"/>
              </a:avLst>
            </a:prstGeom>
            <a:solidFill>
              <a:schemeClr val="bg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chemeClr val="tx1"/>
                </a:solidFill>
              </a:endParaRPr>
            </a:p>
          </p:txBody>
        </p:sp>
        <p:sp>
          <p:nvSpPr>
            <p:cNvPr id="71" name="Arrow: Chevron 70">
              <a:extLst>
                <a:ext uri="{FF2B5EF4-FFF2-40B4-BE49-F238E27FC236}">
                  <a16:creationId xmlns:a16="http://schemas.microsoft.com/office/drawing/2014/main" id="{9197673A-99C8-415D-8D86-7F05F7CDBD97}"/>
                </a:ext>
              </a:extLst>
            </p:cNvPr>
            <p:cNvSpPr/>
            <p:nvPr/>
          </p:nvSpPr>
          <p:spPr>
            <a:xfrm>
              <a:off x="496132" y="1946614"/>
              <a:ext cx="164704" cy="395656"/>
            </a:xfrm>
            <a:prstGeom prst="chevron">
              <a:avLst>
                <a:gd name="adj" fmla="val 55842"/>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chemeClr val="tx1"/>
                </a:solidFill>
              </a:endParaRPr>
            </a:p>
          </p:txBody>
        </p:sp>
        <p:sp>
          <p:nvSpPr>
            <p:cNvPr id="72" name="TextBox 71">
              <a:extLst>
                <a:ext uri="{FF2B5EF4-FFF2-40B4-BE49-F238E27FC236}">
                  <a16:creationId xmlns:a16="http://schemas.microsoft.com/office/drawing/2014/main" id="{C9684A31-00DC-4F85-9514-9FEF3E16223A}"/>
                </a:ext>
              </a:extLst>
            </p:cNvPr>
            <p:cNvSpPr txBox="1"/>
            <p:nvPr/>
          </p:nvSpPr>
          <p:spPr>
            <a:xfrm>
              <a:off x="700066" y="1990554"/>
              <a:ext cx="699942" cy="307777"/>
            </a:xfrm>
            <a:prstGeom prst="rect">
              <a:avLst/>
            </a:prstGeom>
            <a:noFill/>
          </p:spPr>
          <p:txBody>
            <a:bodyPr wrap="square" rtlCol="0">
              <a:spAutoFit/>
            </a:bodyPr>
            <a:lstStyle/>
            <a:p>
              <a:r>
                <a:rPr lang="en-US" sz="1400" b="1">
                  <a:solidFill>
                    <a:schemeClr val="accent1"/>
                  </a:solidFill>
                </a:rPr>
                <a:t>QC 3</a:t>
              </a:r>
              <a:endParaRPr lang="en-IN" sz="1400" b="1">
                <a:solidFill>
                  <a:schemeClr val="accent1"/>
                </a:solidFill>
              </a:endParaRPr>
            </a:p>
          </p:txBody>
        </p:sp>
      </p:grpSp>
      <p:grpSp>
        <p:nvGrpSpPr>
          <p:cNvPr id="76" name="Graphic 11">
            <a:extLst>
              <a:ext uri="{FF2B5EF4-FFF2-40B4-BE49-F238E27FC236}">
                <a16:creationId xmlns:a16="http://schemas.microsoft.com/office/drawing/2014/main" id="{01214FC3-BA3A-4F48-8B00-CD66B59597AD}"/>
              </a:ext>
            </a:extLst>
          </p:cNvPr>
          <p:cNvGrpSpPr/>
          <p:nvPr/>
        </p:nvGrpSpPr>
        <p:grpSpPr>
          <a:xfrm>
            <a:off x="3525683" y="4835159"/>
            <a:ext cx="233162" cy="503820"/>
            <a:chOff x="3501229" y="5024650"/>
            <a:chExt cx="227175" cy="490883"/>
          </a:xfrm>
        </p:grpSpPr>
        <p:sp>
          <p:nvSpPr>
            <p:cNvPr id="77" name="Freeform: Shape 76">
              <a:extLst>
                <a:ext uri="{FF2B5EF4-FFF2-40B4-BE49-F238E27FC236}">
                  <a16:creationId xmlns:a16="http://schemas.microsoft.com/office/drawing/2014/main" id="{A3D3B536-651D-485D-BC3D-013CBE752D43}"/>
                </a:ext>
              </a:extLst>
            </p:cNvPr>
            <p:cNvSpPr/>
            <p:nvPr/>
          </p:nvSpPr>
          <p:spPr>
            <a:xfrm>
              <a:off x="3501318" y="5081825"/>
              <a:ext cx="227086" cy="433708"/>
            </a:xfrm>
            <a:custGeom>
              <a:avLst/>
              <a:gdLst>
                <a:gd name="connsiteX0" fmla="*/ 94425 w 227086"/>
                <a:gd name="connsiteY0" fmla="*/ 0 h 433708"/>
                <a:gd name="connsiteX1" fmla="*/ 227086 w 227086"/>
                <a:gd name="connsiteY1" fmla="*/ 206622 h 433708"/>
                <a:gd name="connsiteX2" fmla="*/ 0 w 227086"/>
                <a:gd name="connsiteY2" fmla="*/ 433708 h 433708"/>
              </a:gdLst>
              <a:ahLst/>
              <a:cxnLst>
                <a:cxn ang="0">
                  <a:pos x="connsiteX0" y="connsiteY0"/>
                </a:cxn>
                <a:cxn ang="0">
                  <a:pos x="connsiteX1" y="connsiteY1"/>
                </a:cxn>
                <a:cxn ang="0">
                  <a:pos x="connsiteX2" y="connsiteY2"/>
                </a:cxn>
              </a:cxnLst>
              <a:rect l="l" t="t" r="r" b="b"/>
              <a:pathLst>
                <a:path w="227086" h="433708">
                  <a:moveTo>
                    <a:pt x="94425" y="0"/>
                  </a:moveTo>
                  <a:cubicBezTo>
                    <a:pt x="172693" y="35903"/>
                    <a:pt x="227086" y="114890"/>
                    <a:pt x="227086" y="206622"/>
                  </a:cubicBezTo>
                  <a:cubicBezTo>
                    <a:pt x="227086" y="332103"/>
                    <a:pt x="125391" y="433708"/>
                    <a:pt x="0" y="433708"/>
                  </a:cubicBezTo>
                </a:path>
              </a:pathLst>
            </a:custGeom>
            <a:noFill/>
            <a:ln w="13463" cap="flat">
              <a:solidFill>
                <a:schemeClr val="bg1">
                  <a:lumMod val="75000"/>
                </a:schemeClr>
              </a:solidFill>
              <a:prstDash val="solid"/>
              <a:miter/>
            </a:ln>
          </p:spPr>
          <p:txBody>
            <a:bodyPr rtlCol="0" anchor="ctr"/>
            <a:lstStyle/>
            <a:p>
              <a:endParaRPr lang="en-IN"/>
            </a:p>
          </p:txBody>
        </p:sp>
        <p:sp>
          <p:nvSpPr>
            <p:cNvPr id="78" name="Freeform: Shape 77">
              <a:extLst>
                <a:ext uri="{FF2B5EF4-FFF2-40B4-BE49-F238E27FC236}">
                  <a16:creationId xmlns:a16="http://schemas.microsoft.com/office/drawing/2014/main" id="{33DF6C61-A4D8-4424-A1F7-8630AD098260}"/>
                </a:ext>
              </a:extLst>
            </p:cNvPr>
            <p:cNvSpPr>
              <a:spLocks noChangeAspect="1"/>
            </p:cNvSpPr>
            <p:nvPr/>
          </p:nvSpPr>
          <p:spPr>
            <a:xfrm>
              <a:off x="3501229" y="5024650"/>
              <a:ext cx="110754" cy="111600"/>
            </a:xfrm>
            <a:custGeom>
              <a:avLst/>
              <a:gdLst>
                <a:gd name="connsiteX0" fmla="*/ 96310 w 129161"/>
                <a:gd name="connsiteY0" fmla="*/ 130148 h 130148"/>
                <a:gd name="connsiteX1" fmla="*/ 0 w 129161"/>
                <a:gd name="connsiteY1" fmla="*/ 36621 h 130148"/>
                <a:gd name="connsiteX2" fmla="*/ 129161 w 129161"/>
                <a:gd name="connsiteY2" fmla="*/ 0 h 130148"/>
              </a:gdLst>
              <a:ahLst/>
              <a:cxnLst>
                <a:cxn ang="0">
                  <a:pos x="connsiteX0" y="connsiteY0"/>
                </a:cxn>
                <a:cxn ang="0">
                  <a:pos x="connsiteX1" y="connsiteY1"/>
                </a:cxn>
                <a:cxn ang="0">
                  <a:pos x="connsiteX2" y="connsiteY2"/>
                </a:cxn>
              </a:cxnLst>
              <a:rect l="l" t="t" r="r" b="b"/>
              <a:pathLst>
                <a:path w="129161" h="130148">
                  <a:moveTo>
                    <a:pt x="96310" y="130148"/>
                  </a:moveTo>
                  <a:lnTo>
                    <a:pt x="0" y="36621"/>
                  </a:lnTo>
                  <a:lnTo>
                    <a:pt x="129161" y="0"/>
                  </a:lnTo>
                  <a:close/>
                </a:path>
              </a:pathLst>
            </a:custGeom>
            <a:solidFill>
              <a:schemeClr val="bg1">
                <a:lumMod val="75000"/>
              </a:schemeClr>
            </a:solidFill>
            <a:ln w="8975" cap="flat">
              <a:noFill/>
              <a:prstDash val="solid"/>
              <a:miter/>
            </a:ln>
          </p:spPr>
          <p:txBody>
            <a:bodyPr rtlCol="0" anchor="ctr"/>
            <a:lstStyle/>
            <a:p>
              <a:endParaRPr lang="en-IN"/>
            </a:p>
          </p:txBody>
        </p:sp>
      </p:grpSp>
      <p:grpSp>
        <p:nvGrpSpPr>
          <p:cNvPr id="79" name="Group 78">
            <a:extLst>
              <a:ext uri="{FF2B5EF4-FFF2-40B4-BE49-F238E27FC236}">
                <a16:creationId xmlns:a16="http://schemas.microsoft.com/office/drawing/2014/main" id="{D151A539-7E38-4511-9414-2814245C5CAE}"/>
              </a:ext>
            </a:extLst>
          </p:cNvPr>
          <p:cNvGrpSpPr/>
          <p:nvPr/>
        </p:nvGrpSpPr>
        <p:grpSpPr>
          <a:xfrm>
            <a:off x="496131" y="1695627"/>
            <a:ext cx="927698" cy="406084"/>
            <a:chOff x="496132" y="1946614"/>
            <a:chExt cx="903876" cy="395656"/>
          </a:xfrm>
        </p:grpSpPr>
        <p:sp>
          <p:nvSpPr>
            <p:cNvPr id="80" name="Arrow: Chevron 79">
              <a:extLst>
                <a:ext uri="{FF2B5EF4-FFF2-40B4-BE49-F238E27FC236}">
                  <a16:creationId xmlns:a16="http://schemas.microsoft.com/office/drawing/2014/main" id="{879D9A29-FC57-4DA0-98D4-21E1CC5C6065}"/>
                </a:ext>
              </a:extLst>
            </p:cNvPr>
            <p:cNvSpPr/>
            <p:nvPr/>
          </p:nvSpPr>
          <p:spPr>
            <a:xfrm>
              <a:off x="623707" y="1948571"/>
              <a:ext cx="699943" cy="391743"/>
            </a:xfrm>
            <a:prstGeom prst="chevron">
              <a:avLst>
                <a:gd name="adj" fmla="val 21233"/>
              </a:avLst>
            </a:prstGeom>
            <a:solidFill>
              <a:schemeClr val="bg1"/>
            </a:solid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chemeClr val="tx1"/>
                </a:solidFill>
              </a:endParaRPr>
            </a:p>
          </p:txBody>
        </p:sp>
        <p:sp>
          <p:nvSpPr>
            <p:cNvPr id="81" name="Arrow: Chevron 80">
              <a:extLst>
                <a:ext uri="{FF2B5EF4-FFF2-40B4-BE49-F238E27FC236}">
                  <a16:creationId xmlns:a16="http://schemas.microsoft.com/office/drawing/2014/main" id="{A72BD422-9DBF-4812-973E-6895CCB9303F}"/>
                </a:ext>
              </a:extLst>
            </p:cNvPr>
            <p:cNvSpPr/>
            <p:nvPr/>
          </p:nvSpPr>
          <p:spPr>
            <a:xfrm>
              <a:off x="496132" y="1946614"/>
              <a:ext cx="164704" cy="395656"/>
            </a:xfrm>
            <a:prstGeom prst="chevron">
              <a:avLst>
                <a:gd name="adj" fmla="val 55842"/>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chemeClr val="tx1"/>
                </a:solidFill>
              </a:endParaRPr>
            </a:p>
          </p:txBody>
        </p:sp>
        <p:sp>
          <p:nvSpPr>
            <p:cNvPr id="82" name="TextBox 81">
              <a:extLst>
                <a:ext uri="{FF2B5EF4-FFF2-40B4-BE49-F238E27FC236}">
                  <a16:creationId xmlns:a16="http://schemas.microsoft.com/office/drawing/2014/main" id="{2B7F78CA-5E1C-4C01-9770-15076D31E81D}"/>
                </a:ext>
              </a:extLst>
            </p:cNvPr>
            <p:cNvSpPr txBox="1"/>
            <p:nvPr/>
          </p:nvSpPr>
          <p:spPr>
            <a:xfrm>
              <a:off x="700066" y="1990554"/>
              <a:ext cx="699942" cy="307777"/>
            </a:xfrm>
            <a:prstGeom prst="rect">
              <a:avLst/>
            </a:prstGeom>
            <a:noFill/>
          </p:spPr>
          <p:txBody>
            <a:bodyPr wrap="square" rtlCol="0">
              <a:spAutoFit/>
            </a:bodyPr>
            <a:lstStyle/>
            <a:p>
              <a:r>
                <a:rPr lang="en-US" sz="1400" b="1">
                  <a:solidFill>
                    <a:schemeClr val="bg1">
                      <a:lumMod val="65000"/>
                    </a:schemeClr>
                  </a:solidFill>
                </a:rPr>
                <a:t>QC 1</a:t>
              </a:r>
              <a:endParaRPr lang="en-IN" sz="1400" b="1">
                <a:solidFill>
                  <a:schemeClr val="bg1">
                    <a:lumMod val="65000"/>
                  </a:schemeClr>
                </a:solidFill>
              </a:endParaRPr>
            </a:p>
          </p:txBody>
        </p:sp>
      </p:grpSp>
      <p:grpSp>
        <p:nvGrpSpPr>
          <p:cNvPr id="83" name="Group 82">
            <a:extLst>
              <a:ext uri="{FF2B5EF4-FFF2-40B4-BE49-F238E27FC236}">
                <a16:creationId xmlns:a16="http://schemas.microsoft.com/office/drawing/2014/main" id="{EB9E1F1F-4E68-4DA0-AC70-854A0B81B0FD}"/>
              </a:ext>
            </a:extLst>
          </p:cNvPr>
          <p:cNvGrpSpPr/>
          <p:nvPr/>
        </p:nvGrpSpPr>
        <p:grpSpPr>
          <a:xfrm>
            <a:off x="496131" y="4077630"/>
            <a:ext cx="927698" cy="406084"/>
            <a:chOff x="496132" y="1946614"/>
            <a:chExt cx="903876" cy="395656"/>
          </a:xfrm>
        </p:grpSpPr>
        <p:sp>
          <p:nvSpPr>
            <p:cNvPr id="84" name="Arrow: Chevron 83">
              <a:extLst>
                <a:ext uri="{FF2B5EF4-FFF2-40B4-BE49-F238E27FC236}">
                  <a16:creationId xmlns:a16="http://schemas.microsoft.com/office/drawing/2014/main" id="{B2B50AB3-2B47-4DC5-B179-6805B7D85A11}"/>
                </a:ext>
              </a:extLst>
            </p:cNvPr>
            <p:cNvSpPr/>
            <p:nvPr/>
          </p:nvSpPr>
          <p:spPr>
            <a:xfrm>
              <a:off x="623707" y="1948571"/>
              <a:ext cx="699943" cy="391743"/>
            </a:xfrm>
            <a:prstGeom prst="chevron">
              <a:avLst>
                <a:gd name="adj" fmla="val 21233"/>
              </a:avLst>
            </a:prstGeom>
            <a:solidFill>
              <a:schemeClr val="bg1"/>
            </a:solid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chemeClr val="tx1"/>
                </a:solidFill>
              </a:endParaRPr>
            </a:p>
          </p:txBody>
        </p:sp>
        <p:sp>
          <p:nvSpPr>
            <p:cNvPr id="85" name="Arrow: Chevron 84">
              <a:extLst>
                <a:ext uri="{FF2B5EF4-FFF2-40B4-BE49-F238E27FC236}">
                  <a16:creationId xmlns:a16="http://schemas.microsoft.com/office/drawing/2014/main" id="{106CBD3C-D623-4FCA-89C8-6870F613D849}"/>
                </a:ext>
              </a:extLst>
            </p:cNvPr>
            <p:cNvSpPr/>
            <p:nvPr/>
          </p:nvSpPr>
          <p:spPr>
            <a:xfrm>
              <a:off x="496132" y="1946614"/>
              <a:ext cx="164704" cy="395656"/>
            </a:xfrm>
            <a:prstGeom prst="chevron">
              <a:avLst>
                <a:gd name="adj" fmla="val 55842"/>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chemeClr val="tx1"/>
                </a:solidFill>
              </a:endParaRPr>
            </a:p>
          </p:txBody>
        </p:sp>
        <p:sp>
          <p:nvSpPr>
            <p:cNvPr id="87" name="TextBox 86">
              <a:extLst>
                <a:ext uri="{FF2B5EF4-FFF2-40B4-BE49-F238E27FC236}">
                  <a16:creationId xmlns:a16="http://schemas.microsoft.com/office/drawing/2014/main" id="{4FE99481-1BAB-44D5-A21F-6A9CE1EDE048}"/>
                </a:ext>
              </a:extLst>
            </p:cNvPr>
            <p:cNvSpPr txBox="1"/>
            <p:nvPr/>
          </p:nvSpPr>
          <p:spPr>
            <a:xfrm>
              <a:off x="700066" y="1990554"/>
              <a:ext cx="699942" cy="307777"/>
            </a:xfrm>
            <a:prstGeom prst="rect">
              <a:avLst/>
            </a:prstGeom>
            <a:noFill/>
          </p:spPr>
          <p:txBody>
            <a:bodyPr wrap="square" rtlCol="0">
              <a:spAutoFit/>
            </a:bodyPr>
            <a:lstStyle/>
            <a:p>
              <a:r>
                <a:rPr lang="en-US" sz="1400" b="1">
                  <a:solidFill>
                    <a:schemeClr val="bg1">
                      <a:lumMod val="65000"/>
                    </a:schemeClr>
                  </a:solidFill>
                </a:rPr>
                <a:t>QC 2</a:t>
              </a:r>
              <a:endParaRPr lang="en-IN" sz="1400" b="1">
                <a:solidFill>
                  <a:schemeClr val="bg1">
                    <a:lumMod val="65000"/>
                  </a:schemeClr>
                </a:solidFill>
              </a:endParaRPr>
            </a:p>
          </p:txBody>
        </p:sp>
      </p:grpSp>
      <p:pic>
        <p:nvPicPr>
          <p:cNvPr id="64" name="Graphic 63" descr="Return with solid fill">
            <a:hlinkClick r:id="rId2" action="ppaction://hlinksldjump"/>
            <a:extLst>
              <a:ext uri="{FF2B5EF4-FFF2-40B4-BE49-F238E27FC236}">
                <a16:creationId xmlns:a16="http://schemas.microsoft.com/office/drawing/2014/main" id="{27A8D2A8-CEBE-405F-912D-00033D23F6D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565080" y="102018"/>
            <a:ext cx="426302" cy="426302"/>
          </a:xfrm>
          <a:prstGeom prst="rect">
            <a:avLst/>
          </a:prstGeom>
        </p:spPr>
      </p:pic>
    </p:spTree>
    <p:extLst>
      <p:ext uri="{BB962C8B-B14F-4D97-AF65-F5344CB8AC3E}">
        <p14:creationId xmlns:p14="http://schemas.microsoft.com/office/powerpoint/2010/main" val="5193369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BAB677-93DF-4E93-B098-13981DD3704F}"/>
              </a:ext>
            </a:extLst>
          </p:cNvPr>
          <p:cNvSpPr>
            <a:spLocks noGrp="1"/>
          </p:cNvSpPr>
          <p:nvPr>
            <p:ph type="title"/>
          </p:nvPr>
        </p:nvSpPr>
        <p:spPr>
          <a:xfrm>
            <a:off x="502920" y="386498"/>
            <a:ext cx="11198901" cy="1362075"/>
          </a:xfrm>
        </p:spPr>
        <p:txBody>
          <a:bodyPr anchor="b">
            <a:normAutofit/>
          </a:bodyPr>
          <a:lstStyle/>
          <a:p>
            <a:r>
              <a:rPr lang="de-DE"/>
              <a:t>Agilent Solutions</a:t>
            </a:r>
            <a:endParaRPr lang="en-IN"/>
          </a:p>
        </p:txBody>
      </p:sp>
      <p:sp>
        <p:nvSpPr>
          <p:cNvPr id="4" name="Date Placeholder 3">
            <a:extLst>
              <a:ext uri="{FF2B5EF4-FFF2-40B4-BE49-F238E27FC236}">
                <a16:creationId xmlns:a16="http://schemas.microsoft.com/office/drawing/2014/main" id="{FBD6A3D7-8F1E-4FFB-A2E6-C3198FC6CA97}"/>
              </a:ext>
            </a:extLst>
          </p:cNvPr>
          <p:cNvSpPr>
            <a:spLocks noGrp="1"/>
          </p:cNvSpPr>
          <p:nvPr>
            <p:ph type="dt" sz="half" idx="10"/>
          </p:nvPr>
        </p:nvSpPr>
        <p:spPr>
          <a:xfrm>
            <a:off x="1097280" y="6620786"/>
            <a:ext cx="1060704" cy="118872"/>
          </a:xfrm>
        </p:spPr>
        <p:txBody>
          <a:bodyPr anchor="ctr">
            <a:normAutofit/>
          </a:bodyPr>
          <a:lstStyle/>
          <a:p>
            <a:pPr>
              <a:lnSpc>
                <a:spcPct val="90000"/>
              </a:lnSpc>
              <a:spcAft>
                <a:spcPts val="600"/>
              </a:spcAft>
            </a:pPr>
            <a:fld id="{E48F2416-5B5F-4162-8BE6-30F1130BAF63}" type="datetime4">
              <a:rPr lang="en-US" smtClean="0"/>
              <a:t>July 11, 2022</a:t>
            </a:fld>
            <a:endParaRPr lang="en-US"/>
          </a:p>
        </p:txBody>
      </p:sp>
      <p:sp>
        <p:nvSpPr>
          <p:cNvPr id="5" name="Slide Number Placeholder 4">
            <a:extLst>
              <a:ext uri="{FF2B5EF4-FFF2-40B4-BE49-F238E27FC236}">
                <a16:creationId xmlns:a16="http://schemas.microsoft.com/office/drawing/2014/main" id="{C896D8A2-DD55-4E41-A61D-95061080FAE7}"/>
              </a:ext>
            </a:extLst>
          </p:cNvPr>
          <p:cNvSpPr>
            <a:spLocks noGrp="1"/>
          </p:cNvSpPr>
          <p:nvPr>
            <p:ph type="sldNum" sz="quarter" idx="12"/>
          </p:nvPr>
        </p:nvSpPr>
        <p:spPr>
          <a:xfrm>
            <a:off x="502920" y="6620786"/>
            <a:ext cx="530352" cy="118872"/>
          </a:xfrm>
        </p:spPr>
        <p:txBody>
          <a:bodyPr anchor="ctr">
            <a:normAutofit/>
          </a:bodyPr>
          <a:lstStyle/>
          <a:p>
            <a:pPr>
              <a:lnSpc>
                <a:spcPct val="90000"/>
              </a:lnSpc>
              <a:spcAft>
                <a:spcPts val="600"/>
              </a:spcAft>
            </a:pPr>
            <a:fld id="{CBD803B2-A378-42BD-B5EC-F7748F169FE0}" type="slidenum">
              <a:rPr lang="en-US" smtClean="0"/>
              <a:pPr>
                <a:lnSpc>
                  <a:spcPct val="90000"/>
                </a:lnSpc>
                <a:spcAft>
                  <a:spcPts val="600"/>
                </a:spcAft>
              </a:pPr>
              <a:t>19</a:t>
            </a:fld>
            <a:endParaRPr lang="en-US"/>
          </a:p>
        </p:txBody>
      </p:sp>
      <p:sp>
        <p:nvSpPr>
          <p:cNvPr id="11" name="Footer Placeholder 5">
            <a:extLst>
              <a:ext uri="{FF2B5EF4-FFF2-40B4-BE49-F238E27FC236}">
                <a16:creationId xmlns:a16="http://schemas.microsoft.com/office/drawing/2014/main" id="{E4A75CFD-EB3F-4FB5-B085-4827EB095AFB}"/>
              </a:ext>
            </a:extLst>
          </p:cNvPr>
          <p:cNvSpPr>
            <a:spLocks noGrp="1"/>
          </p:cNvSpPr>
          <p:nvPr>
            <p:ph type="ftr" sz="quarter" idx="11"/>
          </p:nvPr>
        </p:nvSpPr>
        <p:spPr>
          <a:xfrm>
            <a:off x="2615184" y="6620786"/>
            <a:ext cx="5394960" cy="118872"/>
          </a:xfrm>
        </p:spPr>
        <p:txBody>
          <a:bodyPr anchor="ctr"/>
          <a:lstStyle/>
          <a:p>
            <a:r>
              <a:rPr lang="en-US">
                <a:solidFill>
                  <a:schemeClr val="tx2"/>
                </a:solidFill>
              </a:rPr>
              <a:t>For Research Use Only. Not for use in diagnostic procedures.       PR7000-8294</a:t>
            </a:r>
          </a:p>
        </p:txBody>
      </p:sp>
      <p:pic>
        <p:nvPicPr>
          <p:cNvPr id="7" name="Graphic 6" descr="Return with solid fill">
            <a:hlinkClick r:id="rId3" action="ppaction://hlinksldjump"/>
            <a:extLst>
              <a:ext uri="{FF2B5EF4-FFF2-40B4-BE49-F238E27FC236}">
                <a16:creationId xmlns:a16="http://schemas.microsoft.com/office/drawing/2014/main" id="{CA888F24-E88D-479D-9E22-9DF155DAD87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565080" y="102018"/>
            <a:ext cx="426302" cy="426302"/>
          </a:xfrm>
          <a:prstGeom prst="rect">
            <a:avLst/>
          </a:prstGeom>
        </p:spPr>
      </p:pic>
      <p:pic>
        <p:nvPicPr>
          <p:cNvPr id="15" name="Picture Placeholder 14" descr="A picture containing indoor, person&#10;&#10;Description automatically generated">
            <a:extLst>
              <a:ext uri="{FF2B5EF4-FFF2-40B4-BE49-F238E27FC236}">
                <a16:creationId xmlns:a16="http://schemas.microsoft.com/office/drawing/2014/main" id="{38CC3B0B-92C5-4FC6-BFF6-3D9CC4831FBA}"/>
              </a:ext>
            </a:extLst>
          </p:cNvPr>
          <p:cNvPicPr>
            <a:picLocks noGrp="1" noChangeAspect="1"/>
          </p:cNvPicPr>
          <p:nvPr>
            <p:ph type="pic" sz="quarter" idx="16"/>
          </p:nvPr>
        </p:nvPicPr>
        <p:blipFill>
          <a:blip r:embed="rId6">
            <a:extLst>
              <a:ext uri="{28A0092B-C50C-407E-A947-70E740481C1C}">
                <a14:useLocalDpi xmlns:a14="http://schemas.microsoft.com/office/drawing/2010/main" val="0"/>
              </a:ext>
            </a:extLst>
          </a:blip>
          <a:srcRect t="10149" b="10149"/>
          <a:stretch>
            <a:fillRect/>
          </a:stretch>
        </p:blipFill>
        <p:spPr/>
      </p:pic>
    </p:spTree>
    <p:extLst>
      <p:ext uri="{BB962C8B-B14F-4D97-AF65-F5344CB8AC3E}">
        <p14:creationId xmlns:p14="http://schemas.microsoft.com/office/powerpoint/2010/main" val="3504102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257ED53-A548-485C-ADC9-D64CF3B926EF}"/>
              </a:ext>
            </a:extLst>
          </p:cNvPr>
          <p:cNvSpPr>
            <a:spLocks noGrp="1"/>
          </p:cNvSpPr>
          <p:nvPr>
            <p:ph type="sldNum" sz="quarter" idx="12"/>
          </p:nvPr>
        </p:nvSpPr>
        <p:spPr>
          <a:xfrm>
            <a:off x="502920" y="6618478"/>
            <a:ext cx="530352" cy="118872"/>
          </a:xfrm>
        </p:spPr>
        <p:txBody>
          <a:bodyPr/>
          <a:lstStyle/>
          <a:p>
            <a:fld id="{CBD803B2-A378-42BD-B5EC-F7748F169FE0}" type="slidenum">
              <a:rPr lang="en-US" smtClean="0"/>
              <a:pPr/>
              <a:t>2</a:t>
            </a:fld>
            <a:endParaRPr lang="en-US"/>
          </a:p>
        </p:txBody>
      </p:sp>
      <p:sp>
        <p:nvSpPr>
          <p:cNvPr id="2" name="Date Placeholder 1">
            <a:extLst>
              <a:ext uri="{FF2B5EF4-FFF2-40B4-BE49-F238E27FC236}">
                <a16:creationId xmlns:a16="http://schemas.microsoft.com/office/drawing/2014/main" id="{944323BF-830B-4088-A24E-887E27A7178B}"/>
              </a:ext>
            </a:extLst>
          </p:cNvPr>
          <p:cNvSpPr>
            <a:spLocks noGrp="1"/>
          </p:cNvSpPr>
          <p:nvPr>
            <p:ph type="dt" sz="half" idx="10"/>
          </p:nvPr>
        </p:nvSpPr>
        <p:spPr>
          <a:xfrm>
            <a:off x="1097280" y="6618478"/>
            <a:ext cx="1060704" cy="118872"/>
          </a:xfrm>
        </p:spPr>
        <p:txBody>
          <a:bodyPr/>
          <a:lstStyle/>
          <a:p>
            <a:fld id="{4F1F7E07-0505-4752-8C21-BB71DD291E7B}" type="datetime4">
              <a:rPr lang="en-US" smtClean="0"/>
              <a:t>July 11, 2022</a:t>
            </a:fld>
            <a:endParaRPr lang="en-US"/>
          </a:p>
        </p:txBody>
      </p:sp>
      <p:sp>
        <p:nvSpPr>
          <p:cNvPr id="3" name="Footer Placeholder 2">
            <a:extLst>
              <a:ext uri="{FF2B5EF4-FFF2-40B4-BE49-F238E27FC236}">
                <a16:creationId xmlns:a16="http://schemas.microsoft.com/office/drawing/2014/main" id="{85BF5483-A7DE-4BFE-A45F-B5FD154BEF75}"/>
              </a:ext>
            </a:extLst>
          </p:cNvPr>
          <p:cNvSpPr>
            <a:spLocks noGrp="1"/>
          </p:cNvSpPr>
          <p:nvPr>
            <p:ph type="ftr" sz="quarter" idx="11"/>
          </p:nvPr>
        </p:nvSpPr>
        <p:spPr>
          <a:xfrm>
            <a:off x="2615184" y="6618478"/>
            <a:ext cx="5394960" cy="118872"/>
          </a:xfrm>
        </p:spPr>
        <p:txBody>
          <a:bodyPr anchor="ctr"/>
          <a:lstStyle/>
          <a:p>
            <a:r>
              <a:rPr lang="en-US"/>
              <a:t>For Research Use Only. Not for use in diagnostic procedures.       PR7000-8294</a:t>
            </a:r>
          </a:p>
        </p:txBody>
      </p:sp>
      <p:sp>
        <p:nvSpPr>
          <p:cNvPr id="27" name="Content Placeholder 2">
            <a:extLst>
              <a:ext uri="{FF2B5EF4-FFF2-40B4-BE49-F238E27FC236}">
                <a16:creationId xmlns:a16="http://schemas.microsoft.com/office/drawing/2014/main" id="{D0980C68-7A01-43C6-BA1A-74936F021519}"/>
              </a:ext>
            </a:extLst>
          </p:cNvPr>
          <p:cNvSpPr txBox="1">
            <a:spLocks/>
          </p:cNvSpPr>
          <p:nvPr/>
        </p:nvSpPr>
        <p:spPr>
          <a:xfrm>
            <a:off x="377800" y="3139764"/>
            <a:ext cx="2747617" cy="1138622"/>
          </a:xfrm>
          <a:prstGeom prst="rect">
            <a:avLst/>
          </a:prstGeom>
        </p:spPr>
        <p:txBody>
          <a:bodyPr vert="horz" lIns="0" tIns="45720" rIns="91440" bIns="45720" rtlCol="0">
            <a:normAutofit/>
          </a:bodyPr>
          <a:lstStyle>
            <a:lvl1pPr marL="0" indent="0" algn="l" defTabSz="685800" rtl="0" eaLnBrk="1" latinLnBrk="0" hangingPunct="1">
              <a:lnSpc>
                <a:spcPct val="90000"/>
              </a:lnSpc>
              <a:spcBef>
                <a:spcPts val="1200"/>
              </a:spcBef>
              <a:buFontTx/>
              <a:buNone/>
              <a:defRPr sz="2100" kern="1200">
                <a:solidFill>
                  <a:schemeClr val="tx1"/>
                </a:solidFill>
                <a:latin typeface="Arial" panose="020B0604020202020204" pitchFamily="34" charset="0"/>
                <a:ea typeface="Roboto" panose="02000000000000000000" pitchFamily="2" charset="0"/>
                <a:cs typeface="Arial" panose="020B0604020202020204" pitchFamily="34" charset="0"/>
              </a:defRPr>
            </a:lvl1pPr>
            <a:lvl2pPr marL="182563" indent="-182563" algn="l" defTabSz="685800" rtl="0" eaLnBrk="1" latinLnBrk="0" hangingPunct="1">
              <a:lnSpc>
                <a:spcPct val="90000"/>
              </a:lnSpc>
              <a:spcBef>
                <a:spcPts val="600"/>
              </a:spcBef>
              <a:buClr>
                <a:schemeClr val="tx1"/>
              </a:buClr>
              <a:buFont typeface="Arial" panose="020B0604020202020204" pitchFamily="34" charset="0"/>
              <a:buChar char="•"/>
              <a:defRPr sz="1900" kern="1200">
                <a:solidFill>
                  <a:schemeClr val="tx1"/>
                </a:solidFill>
                <a:latin typeface="Arial" panose="020B0604020202020204" pitchFamily="34" charset="0"/>
                <a:ea typeface="Roboto" panose="02000000000000000000" pitchFamily="2" charset="0"/>
                <a:cs typeface="Arial" panose="020B0604020202020204" pitchFamily="34" charset="0"/>
              </a:defRPr>
            </a:lvl2pPr>
            <a:lvl3pPr marL="457200" indent="-209550" algn="l" defTabSz="685800" rtl="0" eaLnBrk="1" latinLnBrk="0" hangingPunct="1">
              <a:lnSpc>
                <a:spcPct val="90000"/>
              </a:lnSpc>
              <a:spcBef>
                <a:spcPts val="600"/>
              </a:spcBef>
              <a:buClr>
                <a:schemeClr val="tx1"/>
              </a:buClr>
              <a:buFont typeface="Arial" panose="020B0604020202020204" pitchFamily="34" charset="0"/>
              <a:buChar char="–"/>
              <a:defRPr sz="1700" kern="1200">
                <a:solidFill>
                  <a:schemeClr val="tx1"/>
                </a:solidFill>
                <a:latin typeface="Arial" panose="020B0604020202020204" pitchFamily="34" charset="0"/>
                <a:ea typeface="Roboto" panose="02000000000000000000" pitchFamily="2" charset="0"/>
                <a:cs typeface="Arial" panose="020B0604020202020204" pitchFamily="34" charset="0"/>
              </a:defRPr>
            </a:lvl3pPr>
            <a:lvl4pPr marL="630238" indent="-168275" algn="l" defTabSz="685800" rtl="0" eaLnBrk="1" latinLnBrk="0" hangingPunct="1">
              <a:lnSpc>
                <a:spcPct val="90000"/>
              </a:lnSpc>
              <a:spcBef>
                <a:spcPts val="600"/>
              </a:spcBef>
              <a:buClr>
                <a:schemeClr val="tx1"/>
              </a:buClr>
              <a:buFont typeface="Arial" panose="020B0604020202020204" pitchFamily="34" charset="0"/>
              <a:buChar char="•"/>
              <a:defRPr sz="1700" kern="1200">
                <a:solidFill>
                  <a:schemeClr val="tx1"/>
                </a:solidFill>
                <a:latin typeface="Arial" panose="020B0604020202020204" pitchFamily="34" charset="0"/>
                <a:ea typeface="Roboto" panose="02000000000000000000" pitchFamily="2" charset="0"/>
                <a:cs typeface="Arial" panose="020B0604020202020204" pitchFamily="34" charset="0"/>
              </a:defRPr>
            </a:lvl4pPr>
            <a:lvl5pPr marL="854075" indent="-182563" algn="l" defTabSz="685800" rtl="0" eaLnBrk="1" latinLnBrk="0" hangingPunct="1">
              <a:lnSpc>
                <a:spcPct val="90000"/>
              </a:lnSpc>
              <a:spcBef>
                <a:spcPts val="600"/>
              </a:spcBef>
              <a:buClr>
                <a:schemeClr val="tx1"/>
              </a:buClr>
              <a:buFont typeface="Arial" panose="020B0604020202020204" pitchFamily="34" charset="0"/>
              <a:buChar char="–"/>
              <a:defRPr sz="1500" kern="1200">
                <a:solidFill>
                  <a:schemeClr val="tx1"/>
                </a:solidFill>
                <a:latin typeface="Arial" panose="020B0604020202020204" pitchFamily="34" charset="0"/>
                <a:ea typeface="Roboto" panose="02000000000000000000" pitchFamily="2" charset="0"/>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2">
              <a:lnSpc>
                <a:spcPct val="100000"/>
              </a:lnSpc>
            </a:pPr>
            <a:r>
              <a:rPr kumimoji="0" lang="en-US" sz="1400" b="0" i="0" u="none" strike="noStrike" kern="1200" cap="none" spc="0" normalizeH="0" baseline="0" noProof="0">
                <a:ln>
                  <a:noFill/>
                </a:ln>
                <a:effectLst/>
                <a:uLnTx/>
                <a:uFillTx/>
                <a:latin typeface="Arial" panose="020B0604020202020204" pitchFamily="34" charset="0"/>
                <a:ea typeface="Roboto Medium" panose="02000000000000000000" pitchFamily="2" charset="0"/>
                <a:cs typeface="Arial" panose="020B0604020202020204" pitchFamily="34" charset="0"/>
              </a:rPr>
              <a:t>Importance of nucleic acid vaccine QC</a:t>
            </a:r>
            <a:endParaRPr lang="en-US" sz="1400"/>
          </a:p>
          <a:p>
            <a:pPr lvl="2">
              <a:lnSpc>
                <a:spcPct val="100000"/>
              </a:lnSpc>
            </a:pPr>
            <a:r>
              <a:rPr kumimoji="0" lang="en-US" sz="1400" b="0" i="0" u="none" strike="noStrike" kern="1200" cap="none" spc="0" normalizeH="0" baseline="0" noProof="0">
                <a:ln>
                  <a:noFill/>
                </a:ln>
                <a:effectLst/>
                <a:uLnTx/>
                <a:uFillTx/>
                <a:latin typeface="Arial" panose="020B0604020202020204" pitchFamily="34" charset="0"/>
                <a:ea typeface="Roboto Medium" panose="02000000000000000000" pitchFamily="2" charset="0"/>
                <a:cs typeface="Arial" panose="020B0604020202020204" pitchFamily="34" charset="0"/>
              </a:rPr>
              <a:t>The advantage of automated electrophoresis</a:t>
            </a:r>
            <a:endParaRPr lang="en-US" sz="1400"/>
          </a:p>
          <a:p>
            <a:pPr lvl="2">
              <a:lnSpc>
                <a:spcPct val="100000"/>
              </a:lnSpc>
            </a:pPr>
            <a:endParaRPr lang="en-US" sz="1400"/>
          </a:p>
          <a:p>
            <a:pPr lvl="2">
              <a:lnSpc>
                <a:spcPct val="100000"/>
              </a:lnSpc>
            </a:pPr>
            <a:endParaRPr lang="en-US" sz="1400"/>
          </a:p>
          <a:p>
            <a:pPr lvl="2">
              <a:lnSpc>
                <a:spcPct val="100000"/>
              </a:lnSpc>
            </a:pPr>
            <a:endParaRPr lang="en-US" sz="1400"/>
          </a:p>
          <a:p>
            <a:pPr marL="742950" lvl="2" indent="-285750">
              <a:lnSpc>
                <a:spcPct val="100000"/>
              </a:lnSpc>
            </a:pPr>
            <a:endParaRPr lang="en-US" sz="1400"/>
          </a:p>
          <a:p>
            <a:pPr lvl="1">
              <a:lnSpc>
                <a:spcPct val="100000"/>
              </a:lnSpc>
              <a:buFont typeface="Arial" panose="020B0604020202020204" pitchFamily="34" charset="0"/>
              <a:buChar char="–"/>
            </a:pPr>
            <a:endParaRPr lang="en-US" sz="1400"/>
          </a:p>
        </p:txBody>
      </p:sp>
      <p:sp>
        <p:nvSpPr>
          <p:cNvPr id="31" name="Content Placeholder 13">
            <a:extLst>
              <a:ext uri="{FF2B5EF4-FFF2-40B4-BE49-F238E27FC236}">
                <a16:creationId xmlns:a16="http://schemas.microsoft.com/office/drawing/2014/main" id="{7BD3A36C-43BE-418B-ABD7-C4724A571679}"/>
              </a:ext>
            </a:extLst>
          </p:cNvPr>
          <p:cNvSpPr txBox="1">
            <a:spLocks/>
          </p:cNvSpPr>
          <p:nvPr/>
        </p:nvSpPr>
        <p:spPr>
          <a:xfrm>
            <a:off x="1105869" y="2149259"/>
            <a:ext cx="2019548" cy="620703"/>
          </a:xfrm>
          <a:prstGeom prst="rect">
            <a:avLst/>
          </a:prstGeom>
        </p:spPr>
        <p:txBody>
          <a:bodyPr vert="horz" lIns="0" tIns="45720" rIns="91440" bIns="45720" rtlCol="0" anchor="ctr">
            <a:noAutofit/>
          </a:bodyPr>
          <a:lstStyle>
            <a:lvl1pPr marL="0" indent="0" algn="l" defTabSz="685800" rtl="0" eaLnBrk="1" latinLnBrk="0" hangingPunct="1">
              <a:lnSpc>
                <a:spcPct val="90000"/>
              </a:lnSpc>
              <a:spcBef>
                <a:spcPts val="1200"/>
              </a:spcBef>
              <a:buFontTx/>
              <a:buNone/>
              <a:defRPr sz="2100" kern="1200">
                <a:solidFill>
                  <a:schemeClr val="tx1"/>
                </a:solidFill>
                <a:latin typeface="Arial" panose="020B0604020202020204" pitchFamily="34" charset="0"/>
                <a:ea typeface="Roboto" panose="02000000000000000000" pitchFamily="2" charset="0"/>
                <a:cs typeface="Arial" panose="020B0604020202020204" pitchFamily="34" charset="0"/>
              </a:defRPr>
            </a:lvl1pPr>
            <a:lvl2pPr marL="182563" indent="-182563" algn="l" defTabSz="685800" rtl="0" eaLnBrk="1" latinLnBrk="0" hangingPunct="1">
              <a:lnSpc>
                <a:spcPct val="90000"/>
              </a:lnSpc>
              <a:spcBef>
                <a:spcPts val="600"/>
              </a:spcBef>
              <a:buClr>
                <a:schemeClr val="tx1"/>
              </a:buClr>
              <a:buFont typeface="Arial" panose="020B0604020202020204" pitchFamily="34" charset="0"/>
              <a:buChar char="•"/>
              <a:defRPr sz="1900" kern="1200">
                <a:solidFill>
                  <a:schemeClr val="tx1"/>
                </a:solidFill>
                <a:latin typeface="Arial" panose="020B0604020202020204" pitchFamily="34" charset="0"/>
                <a:ea typeface="Roboto" panose="02000000000000000000" pitchFamily="2" charset="0"/>
                <a:cs typeface="Arial" panose="020B0604020202020204" pitchFamily="34" charset="0"/>
              </a:defRPr>
            </a:lvl2pPr>
            <a:lvl3pPr marL="457200" indent="-209550" algn="l" defTabSz="685800" rtl="0" eaLnBrk="1" latinLnBrk="0" hangingPunct="1">
              <a:lnSpc>
                <a:spcPct val="90000"/>
              </a:lnSpc>
              <a:spcBef>
                <a:spcPts val="600"/>
              </a:spcBef>
              <a:buClr>
                <a:schemeClr val="tx1"/>
              </a:buClr>
              <a:buFont typeface="Arial" panose="020B0604020202020204" pitchFamily="34" charset="0"/>
              <a:buChar char="–"/>
              <a:defRPr sz="1700" kern="1200">
                <a:solidFill>
                  <a:schemeClr val="tx1"/>
                </a:solidFill>
                <a:latin typeface="Arial" panose="020B0604020202020204" pitchFamily="34" charset="0"/>
                <a:ea typeface="Roboto" panose="02000000000000000000" pitchFamily="2" charset="0"/>
                <a:cs typeface="Arial" panose="020B0604020202020204" pitchFamily="34" charset="0"/>
              </a:defRPr>
            </a:lvl3pPr>
            <a:lvl4pPr marL="630238" indent="-168275" algn="l" defTabSz="685800" rtl="0" eaLnBrk="1" latinLnBrk="0" hangingPunct="1">
              <a:lnSpc>
                <a:spcPct val="90000"/>
              </a:lnSpc>
              <a:spcBef>
                <a:spcPts val="600"/>
              </a:spcBef>
              <a:buClr>
                <a:schemeClr val="tx1"/>
              </a:buClr>
              <a:buFont typeface="Arial" panose="020B0604020202020204" pitchFamily="34" charset="0"/>
              <a:buChar char="•"/>
              <a:defRPr sz="1700" kern="1200">
                <a:solidFill>
                  <a:schemeClr val="tx1"/>
                </a:solidFill>
                <a:latin typeface="Arial" panose="020B0604020202020204" pitchFamily="34" charset="0"/>
                <a:ea typeface="Roboto" panose="02000000000000000000" pitchFamily="2" charset="0"/>
                <a:cs typeface="Arial" panose="020B0604020202020204" pitchFamily="34" charset="0"/>
              </a:defRPr>
            </a:lvl4pPr>
            <a:lvl5pPr marL="854075" indent="-182563" algn="l" defTabSz="685800" rtl="0" eaLnBrk="1" latinLnBrk="0" hangingPunct="1">
              <a:lnSpc>
                <a:spcPct val="90000"/>
              </a:lnSpc>
              <a:spcBef>
                <a:spcPts val="600"/>
              </a:spcBef>
              <a:buClr>
                <a:schemeClr val="tx1"/>
              </a:buClr>
              <a:buFont typeface="Arial" panose="020B0604020202020204" pitchFamily="34" charset="0"/>
              <a:buChar char="–"/>
              <a:defRPr sz="1500" kern="1200">
                <a:solidFill>
                  <a:schemeClr val="tx1"/>
                </a:solidFill>
                <a:latin typeface="Arial" panose="020B0604020202020204" pitchFamily="34" charset="0"/>
                <a:ea typeface="Roboto" panose="02000000000000000000" pitchFamily="2" charset="0"/>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spcBef>
                <a:spcPts val="0"/>
              </a:spcBef>
            </a:pPr>
            <a:r>
              <a:rPr kumimoji="0" lang="en-US" sz="1700" b="0" i="0" u="none" strike="noStrike" kern="1200" cap="none" spc="0" normalizeH="0" baseline="0" noProof="0">
                <a:ln>
                  <a:noFill/>
                </a:ln>
                <a:solidFill>
                  <a:srgbClr val="0085D5"/>
                </a:solidFill>
                <a:effectLst/>
                <a:uLnTx/>
                <a:uFillTx/>
                <a:latin typeface="Arial" panose="020B0604020202020204" pitchFamily="34" charset="0"/>
                <a:ea typeface="Roboto Medium" panose="02000000000000000000" pitchFamily="2" charset="0"/>
                <a:cs typeface="Arial" panose="020B0604020202020204" pitchFamily="34" charset="0"/>
                <a:hlinkClick r:id="rId2" action="ppaction://hlinksldjump"/>
              </a:rPr>
              <a:t>Nucleic acid sample QC introduction</a:t>
            </a:r>
            <a:endParaRPr lang="en-US" sz="1700">
              <a:solidFill>
                <a:srgbClr val="0085D5"/>
              </a:solidFill>
            </a:endParaRPr>
          </a:p>
        </p:txBody>
      </p:sp>
      <p:sp>
        <p:nvSpPr>
          <p:cNvPr id="42" name="Content Placeholder 13">
            <a:extLst>
              <a:ext uri="{FF2B5EF4-FFF2-40B4-BE49-F238E27FC236}">
                <a16:creationId xmlns:a16="http://schemas.microsoft.com/office/drawing/2014/main" id="{B78AC38E-21E6-484C-B7A4-4C860129280F}"/>
              </a:ext>
            </a:extLst>
          </p:cNvPr>
          <p:cNvSpPr txBox="1">
            <a:spLocks/>
          </p:cNvSpPr>
          <p:nvPr/>
        </p:nvSpPr>
        <p:spPr>
          <a:xfrm>
            <a:off x="9778973" y="2309021"/>
            <a:ext cx="1307158" cy="301178"/>
          </a:xfrm>
          <a:prstGeom prst="rect">
            <a:avLst/>
          </a:prstGeom>
        </p:spPr>
        <p:txBody>
          <a:bodyPr vert="horz" lIns="0" tIns="45720" rIns="91440" bIns="45720" rtlCol="0" anchor="ctr">
            <a:noAutofit/>
          </a:bodyPr>
          <a:lstStyle>
            <a:lvl1pPr marL="0" indent="0" algn="l" defTabSz="685800" rtl="0" eaLnBrk="1" latinLnBrk="0" hangingPunct="1">
              <a:lnSpc>
                <a:spcPct val="90000"/>
              </a:lnSpc>
              <a:spcBef>
                <a:spcPts val="1200"/>
              </a:spcBef>
              <a:buFontTx/>
              <a:buNone/>
              <a:defRPr sz="2100" kern="1200">
                <a:solidFill>
                  <a:schemeClr val="tx1"/>
                </a:solidFill>
                <a:latin typeface="Arial" panose="020B0604020202020204" pitchFamily="34" charset="0"/>
                <a:ea typeface="Roboto" panose="02000000000000000000" pitchFamily="2" charset="0"/>
                <a:cs typeface="Arial" panose="020B0604020202020204" pitchFamily="34" charset="0"/>
              </a:defRPr>
            </a:lvl1pPr>
            <a:lvl2pPr marL="182563" indent="-182563" algn="l" defTabSz="685800" rtl="0" eaLnBrk="1" latinLnBrk="0" hangingPunct="1">
              <a:lnSpc>
                <a:spcPct val="90000"/>
              </a:lnSpc>
              <a:spcBef>
                <a:spcPts val="600"/>
              </a:spcBef>
              <a:buClr>
                <a:schemeClr val="tx1"/>
              </a:buClr>
              <a:buFont typeface="Arial" panose="020B0604020202020204" pitchFamily="34" charset="0"/>
              <a:buChar char="•"/>
              <a:defRPr sz="1900" kern="1200">
                <a:solidFill>
                  <a:schemeClr val="tx1"/>
                </a:solidFill>
                <a:latin typeface="Arial" panose="020B0604020202020204" pitchFamily="34" charset="0"/>
                <a:ea typeface="Roboto" panose="02000000000000000000" pitchFamily="2" charset="0"/>
                <a:cs typeface="Arial" panose="020B0604020202020204" pitchFamily="34" charset="0"/>
              </a:defRPr>
            </a:lvl2pPr>
            <a:lvl3pPr marL="457200" indent="-209550" algn="l" defTabSz="685800" rtl="0" eaLnBrk="1" latinLnBrk="0" hangingPunct="1">
              <a:lnSpc>
                <a:spcPct val="90000"/>
              </a:lnSpc>
              <a:spcBef>
                <a:spcPts val="600"/>
              </a:spcBef>
              <a:buClr>
                <a:schemeClr val="tx1"/>
              </a:buClr>
              <a:buFont typeface="Arial" panose="020B0604020202020204" pitchFamily="34" charset="0"/>
              <a:buChar char="–"/>
              <a:defRPr sz="1700" kern="1200">
                <a:solidFill>
                  <a:schemeClr val="tx1"/>
                </a:solidFill>
                <a:latin typeface="Arial" panose="020B0604020202020204" pitchFamily="34" charset="0"/>
                <a:ea typeface="Roboto" panose="02000000000000000000" pitchFamily="2" charset="0"/>
                <a:cs typeface="Arial" panose="020B0604020202020204" pitchFamily="34" charset="0"/>
              </a:defRPr>
            </a:lvl3pPr>
            <a:lvl4pPr marL="630238" indent="-168275" algn="l" defTabSz="685800" rtl="0" eaLnBrk="1" latinLnBrk="0" hangingPunct="1">
              <a:lnSpc>
                <a:spcPct val="90000"/>
              </a:lnSpc>
              <a:spcBef>
                <a:spcPts val="600"/>
              </a:spcBef>
              <a:buClr>
                <a:schemeClr val="tx1"/>
              </a:buClr>
              <a:buFont typeface="Arial" panose="020B0604020202020204" pitchFamily="34" charset="0"/>
              <a:buChar char="•"/>
              <a:defRPr sz="1700" kern="1200">
                <a:solidFill>
                  <a:schemeClr val="tx1"/>
                </a:solidFill>
                <a:latin typeface="Arial" panose="020B0604020202020204" pitchFamily="34" charset="0"/>
                <a:ea typeface="Roboto" panose="02000000000000000000" pitchFamily="2" charset="0"/>
                <a:cs typeface="Arial" panose="020B0604020202020204" pitchFamily="34" charset="0"/>
              </a:defRPr>
            </a:lvl4pPr>
            <a:lvl5pPr marL="854075" indent="-182563" algn="l" defTabSz="685800" rtl="0" eaLnBrk="1" latinLnBrk="0" hangingPunct="1">
              <a:lnSpc>
                <a:spcPct val="90000"/>
              </a:lnSpc>
              <a:spcBef>
                <a:spcPts val="600"/>
              </a:spcBef>
              <a:buClr>
                <a:schemeClr val="tx1"/>
              </a:buClr>
              <a:buFont typeface="Arial" panose="020B0604020202020204" pitchFamily="34" charset="0"/>
              <a:buChar char="–"/>
              <a:defRPr sz="1500" kern="1200">
                <a:solidFill>
                  <a:schemeClr val="tx1"/>
                </a:solidFill>
                <a:latin typeface="Arial" panose="020B0604020202020204" pitchFamily="34" charset="0"/>
                <a:ea typeface="Roboto" panose="02000000000000000000" pitchFamily="2" charset="0"/>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spcBef>
                <a:spcPts val="0"/>
              </a:spcBef>
            </a:pPr>
            <a:r>
              <a:rPr lang="en-US" sz="1700">
                <a:solidFill>
                  <a:srgbClr val="0085D5"/>
                </a:solidFill>
                <a:hlinkClick r:id="rId3" action="ppaction://hlinksldjump"/>
              </a:rPr>
              <a:t>Agilent Solutions</a:t>
            </a:r>
            <a:endParaRPr lang="en-US" sz="1700">
              <a:solidFill>
                <a:srgbClr val="0085D5"/>
              </a:solidFill>
            </a:endParaRPr>
          </a:p>
        </p:txBody>
      </p:sp>
      <p:sp>
        <p:nvSpPr>
          <p:cNvPr id="47" name="Content Placeholder 13">
            <a:extLst>
              <a:ext uri="{FF2B5EF4-FFF2-40B4-BE49-F238E27FC236}">
                <a16:creationId xmlns:a16="http://schemas.microsoft.com/office/drawing/2014/main" id="{B8E4BD33-F66F-454E-9B78-1ACF798D6F5E}"/>
              </a:ext>
            </a:extLst>
          </p:cNvPr>
          <p:cNvSpPr txBox="1">
            <a:spLocks/>
          </p:cNvSpPr>
          <p:nvPr/>
        </p:nvSpPr>
        <p:spPr>
          <a:xfrm>
            <a:off x="4092720" y="2241577"/>
            <a:ext cx="1653739" cy="436066"/>
          </a:xfrm>
          <a:prstGeom prst="rect">
            <a:avLst/>
          </a:prstGeom>
        </p:spPr>
        <p:txBody>
          <a:bodyPr vert="horz" lIns="0" tIns="45720" rIns="91440" bIns="45720" rtlCol="0" anchor="ctr">
            <a:noAutofit/>
          </a:bodyPr>
          <a:lstStyle>
            <a:lvl1pPr marL="0" indent="0" algn="l" defTabSz="685800" rtl="0" eaLnBrk="1" latinLnBrk="0" hangingPunct="1">
              <a:lnSpc>
                <a:spcPct val="90000"/>
              </a:lnSpc>
              <a:spcBef>
                <a:spcPts val="1200"/>
              </a:spcBef>
              <a:buFontTx/>
              <a:buNone/>
              <a:defRPr sz="2100" kern="1200">
                <a:solidFill>
                  <a:schemeClr val="tx1"/>
                </a:solidFill>
                <a:latin typeface="Arial" panose="020B0604020202020204" pitchFamily="34" charset="0"/>
                <a:ea typeface="Roboto" panose="02000000000000000000" pitchFamily="2" charset="0"/>
                <a:cs typeface="Arial" panose="020B0604020202020204" pitchFamily="34" charset="0"/>
              </a:defRPr>
            </a:lvl1pPr>
            <a:lvl2pPr marL="182563" indent="-182563" algn="l" defTabSz="685800" rtl="0" eaLnBrk="1" latinLnBrk="0" hangingPunct="1">
              <a:lnSpc>
                <a:spcPct val="90000"/>
              </a:lnSpc>
              <a:spcBef>
                <a:spcPts val="600"/>
              </a:spcBef>
              <a:buClr>
                <a:schemeClr val="tx1"/>
              </a:buClr>
              <a:buFont typeface="Arial" panose="020B0604020202020204" pitchFamily="34" charset="0"/>
              <a:buChar char="•"/>
              <a:defRPr sz="1900" kern="1200">
                <a:solidFill>
                  <a:schemeClr val="tx1"/>
                </a:solidFill>
                <a:latin typeface="Arial" panose="020B0604020202020204" pitchFamily="34" charset="0"/>
                <a:ea typeface="Roboto" panose="02000000000000000000" pitchFamily="2" charset="0"/>
                <a:cs typeface="Arial" panose="020B0604020202020204" pitchFamily="34" charset="0"/>
              </a:defRPr>
            </a:lvl2pPr>
            <a:lvl3pPr marL="457200" indent="-209550" algn="l" defTabSz="685800" rtl="0" eaLnBrk="1" latinLnBrk="0" hangingPunct="1">
              <a:lnSpc>
                <a:spcPct val="90000"/>
              </a:lnSpc>
              <a:spcBef>
                <a:spcPts val="600"/>
              </a:spcBef>
              <a:buClr>
                <a:schemeClr val="tx1"/>
              </a:buClr>
              <a:buFont typeface="Arial" panose="020B0604020202020204" pitchFamily="34" charset="0"/>
              <a:buChar char="–"/>
              <a:defRPr sz="1700" kern="1200">
                <a:solidFill>
                  <a:schemeClr val="tx1"/>
                </a:solidFill>
                <a:latin typeface="Arial" panose="020B0604020202020204" pitchFamily="34" charset="0"/>
                <a:ea typeface="Roboto" panose="02000000000000000000" pitchFamily="2" charset="0"/>
                <a:cs typeface="Arial" panose="020B0604020202020204" pitchFamily="34" charset="0"/>
              </a:defRPr>
            </a:lvl3pPr>
            <a:lvl4pPr marL="630238" indent="-168275" algn="l" defTabSz="685800" rtl="0" eaLnBrk="1" latinLnBrk="0" hangingPunct="1">
              <a:lnSpc>
                <a:spcPct val="90000"/>
              </a:lnSpc>
              <a:spcBef>
                <a:spcPts val="600"/>
              </a:spcBef>
              <a:buClr>
                <a:schemeClr val="tx1"/>
              </a:buClr>
              <a:buFont typeface="Arial" panose="020B0604020202020204" pitchFamily="34" charset="0"/>
              <a:buChar char="•"/>
              <a:defRPr sz="1700" kern="1200">
                <a:solidFill>
                  <a:schemeClr val="tx1"/>
                </a:solidFill>
                <a:latin typeface="Arial" panose="020B0604020202020204" pitchFamily="34" charset="0"/>
                <a:ea typeface="Roboto" panose="02000000000000000000" pitchFamily="2" charset="0"/>
                <a:cs typeface="Arial" panose="020B0604020202020204" pitchFamily="34" charset="0"/>
              </a:defRPr>
            </a:lvl4pPr>
            <a:lvl5pPr marL="854075" indent="-182563" algn="l" defTabSz="685800" rtl="0" eaLnBrk="1" latinLnBrk="0" hangingPunct="1">
              <a:lnSpc>
                <a:spcPct val="90000"/>
              </a:lnSpc>
              <a:spcBef>
                <a:spcPts val="600"/>
              </a:spcBef>
              <a:buClr>
                <a:schemeClr val="tx1"/>
              </a:buClr>
              <a:buFont typeface="Arial" panose="020B0604020202020204" pitchFamily="34" charset="0"/>
              <a:buChar char="–"/>
              <a:defRPr sz="1500" kern="1200">
                <a:solidFill>
                  <a:schemeClr val="tx1"/>
                </a:solidFill>
                <a:latin typeface="Arial" panose="020B0604020202020204" pitchFamily="34" charset="0"/>
                <a:ea typeface="Roboto" panose="02000000000000000000" pitchFamily="2" charset="0"/>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spcBef>
                <a:spcPts val="0"/>
              </a:spcBef>
            </a:pPr>
            <a:r>
              <a:rPr lang="en-US" sz="1700">
                <a:solidFill>
                  <a:srgbClr val="0085D5"/>
                </a:solidFill>
                <a:hlinkClick r:id="rId4" action="ppaction://hlinksldjump"/>
              </a:rPr>
              <a:t>mRNA vaccine</a:t>
            </a:r>
            <a:endParaRPr lang="en-US" sz="1700">
              <a:solidFill>
                <a:srgbClr val="0085D5"/>
              </a:solidFill>
            </a:endParaRPr>
          </a:p>
        </p:txBody>
      </p:sp>
      <p:pic>
        <p:nvPicPr>
          <p:cNvPr id="11" name="Graphic 10">
            <a:extLst>
              <a:ext uri="{FF2B5EF4-FFF2-40B4-BE49-F238E27FC236}">
                <a16:creationId xmlns:a16="http://schemas.microsoft.com/office/drawing/2014/main" id="{E5675EB4-E524-41B8-9024-830CDB7A0D1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467791" y="2189610"/>
            <a:ext cx="501639" cy="540000"/>
          </a:xfrm>
          <a:prstGeom prst="rect">
            <a:avLst/>
          </a:prstGeom>
        </p:spPr>
      </p:pic>
      <p:sp>
        <p:nvSpPr>
          <p:cNvPr id="26" name="Content Placeholder 13">
            <a:extLst>
              <a:ext uri="{FF2B5EF4-FFF2-40B4-BE49-F238E27FC236}">
                <a16:creationId xmlns:a16="http://schemas.microsoft.com/office/drawing/2014/main" id="{FCA0B639-E9A7-4C8D-B70F-8D59E16B7C1F}"/>
              </a:ext>
            </a:extLst>
          </p:cNvPr>
          <p:cNvSpPr txBox="1">
            <a:spLocks/>
          </p:cNvSpPr>
          <p:nvPr/>
        </p:nvSpPr>
        <p:spPr>
          <a:xfrm>
            <a:off x="6947443" y="2256716"/>
            <a:ext cx="1579717" cy="405788"/>
          </a:xfrm>
          <a:prstGeom prst="rect">
            <a:avLst/>
          </a:prstGeom>
        </p:spPr>
        <p:txBody>
          <a:bodyPr vert="horz" lIns="0" tIns="45720" rIns="91440" bIns="45720" rtlCol="0" anchor="ctr">
            <a:noAutofit/>
          </a:bodyPr>
          <a:lstStyle>
            <a:lvl1pPr marL="0" indent="0" algn="l" defTabSz="685800" rtl="0" eaLnBrk="1" latinLnBrk="0" hangingPunct="1">
              <a:lnSpc>
                <a:spcPct val="90000"/>
              </a:lnSpc>
              <a:spcBef>
                <a:spcPts val="1200"/>
              </a:spcBef>
              <a:buFontTx/>
              <a:buNone/>
              <a:defRPr sz="2100" kern="1200">
                <a:solidFill>
                  <a:schemeClr val="tx1"/>
                </a:solidFill>
                <a:latin typeface="Arial" panose="020B0604020202020204" pitchFamily="34" charset="0"/>
                <a:ea typeface="Roboto" panose="02000000000000000000" pitchFamily="2" charset="0"/>
                <a:cs typeface="Arial" panose="020B0604020202020204" pitchFamily="34" charset="0"/>
              </a:defRPr>
            </a:lvl1pPr>
            <a:lvl2pPr marL="182563" indent="-182563" algn="l" defTabSz="685800" rtl="0" eaLnBrk="1" latinLnBrk="0" hangingPunct="1">
              <a:lnSpc>
                <a:spcPct val="90000"/>
              </a:lnSpc>
              <a:spcBef>
                <a:spcPts val="600"/>
              </a:spcBef>
              <a:buClr>
                <a:schemeClr val="tx1"/>
              </a:buClr>
              <a:buFont typeface="Arial" panose="020B0604020202020204" pitchFamily="34" charset="0"/>
              <a:buChar char="•"/>
              <a:defRPr sz="1900" kern="1200">
                <a:solidFill>
                  <a:schemeClr val="tx1"/>
                </a:solidFill>
                <a:latin typeface="Arial" panose="020B0604020202020204" pitchFamily="34" charset="0"/>
                <a:ea typeface="Roboto" panose="02000000000000000000" pitchFamily="2" charset="0"/>
                <a:cs typeface="Arial" panose="020B0604020202020204" pitchFamily="34" charset="0"/>
              </a:defRPr>
            </a:lvl2pPr>
            <a:lvl3pPr marL="457200" indent="-209550" algn="l" defTabSz="685800" rtl="0" eaLnBrk="1" latinLnBrk="0" hangingPunct="1">
              <a:lnSpc>
                <a:spcPct val="90000"/>
              </a:lnSpc>
              <a:spcBef>
                <a:spcPts val="600"/>
              </a:spcBef>
              <a:buClr>
                <a:schemeClr val="tx1"/>
              </a:buClr>
              <a:buFont typeface="Arial" panose="020B0604020202020204" pitchFamily="34" charset="0"/>
              <a:buChar char="–"/>
              <a:defRPr sz="1700" kern="1200">
                <a:solidFill>
                  <a:schemeClr val="tx1"/>
                </a:solidFill>
                <a:latin typeface="Arial" panose="020B0604020202020204" pitchFamily="34" charset="0"/>
                <a:ea typeface="Roboto" panose="02000000000000000000" pitchFamily="2" charset="0"/>
                <a:cs typeface="Arial" panose="020B0604020202020204" pitchFamily="34" charset="0"/>
              </a:defRPr>
            </a:lvl3pPr>
            <a:lvl4pPr marL="630238" indent="-168275" algn="l" defTabSz="685800" rtl="0" eaLnBrk="1" latinLnBrk="0" hangingPunct="1">
              <a:lnSpc>
                <a:spcPct val="90000"/>
              </a:lnSpc>
              <a:spcBef>
                <a:spcPts val="600"/>
              </a:spcBef>
              <a:buClr>
                <a:schemeClr val="tx1"/>
              </a:buClr>
              <a:buFont typeface="Arial" panose="020B0604020202020204" pitchFamily="34" charset="0"/>
              <a:buChar char="•"/>
              <a:defRPr sz="1700" kern="1200">
                <a:solidFill>
                  <a:schemeClr val="tx1"/>
                </a:solidFill>
                <a:latin typeface="Arial" panose="020B0604020202020204" pitchFamily="34" charset="0"/>
                <a:ea typeface="Roboto" panose="02000000000000000000" pitchFamily="2" charset="0"/>
                <a:cs typeface="Arial" panose="020B0604020202020204" pitchFamily="34" charset="0"/>
              </a:defRPr>
            </a:lvl4pPr>
            <a:lvl5pPr marL="854075" indent="-182563" algn="l" defTabSz="685800" rtl="0" eaLnBrk="1" latinLnBrk="0" hangingPunct="1">
              <a:lnSpc>
                <a:spcPct val="90000"/>
              </a:lnSpc>
              <a:spcBef>
                <a:spcPts val="600"/>
              </a:spcBef>
              <a:buClr>
                <a:schemeClr val="tx1"/>
              </a:buClr>
              <a:buFont typeface="Arial" panose="020B0604020202020204" pitchFamily="34" charset="0"/>
              <a:buChar char="–"/>
              <a:defRPr sz="1500" kern="1200">
                <a:solidFill>
                  <a:schemeClr val="tx1"/>
                </a:solidFill>
                <a:latin typeface="Arial" panose="020B0604020202020204" pitchFamily="34" charset="0"/>
                <a:ea typeface="Roboto" panose="02000000000000000000" pitchFamily="2" charset="0"/>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spcBef>
                <a:spcPts val="0"/>
              </a:spcBef>
            </a:pPr>
            <a:r>
              <a:rPr lang="en-US" sz="1700">
                <a:solidFill>
                  <a:srgbClr val="0085D5"/>
                </a:solidFill>
                <a:hlinkClick r:id="rId7" action="ppaction://hlinksldjump"/>
              </a:rPr>
              <a:t>DNA vaccine</a:t>
            </a:r>
            <a:endParaRPr lang="en-US" sz="1700">
              <a:solidFill>
                <a:srgbClr val="0085D5"/>
              </a:solidFill>
            </a:endParaRPr>
          </a:p>
        </p:txBody>
      </p:sp>
      <p:pic>
        <p:nvPicPr>
          <p:cNvPr id="14" name="Graphic 13">
            <a:extLst>
              <a:ext uri="{FF2B5EF4-FFF2-40B4-BE49-F238E27FC236}">
                <a16:creationId xmlns:a16="http://schemas.microsoft.com/office/drawing/2014/main" id="{8BBE5220-D5F6-4599-A804-2E51AB7069D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322434" y="2189610"/>
            <a:ext cx="498360" cy="540000"/>
          </a:xfrm>
          <a:prstGeom prst="rect">
            <a:avLst/>
          </a:prstGeom>
        </p:spPr>
      </p:pic>
      <p:pic>
        <p:nvPicPr>
          <p:cNvPr id="7" name="Graphic 6">
            <a:extLst>
              <a:ext uri="{FF2B5EF4-FFF2-40B4-BE49-F238E27FC236}">
                <a16:creationId xmlns:a16="http://schemas.microsoft.com/office/drawing/2014/main" id="{F5EC0D16-4AD9-4B54-B5B0-24C8799BF26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23110" y="2189610"/>
            <a:ext cx="390789" cy="540000"/>
          </a:xfrm>
          <a:prstGeom prst="rect">
            <a:avLst/>
          </a:prstGeom>
        </p:spPr>
      </p:pic>
      <p:sp>
        <p:nvSpPr>
          <p:cNvPr id="36" name="Content Placeholder 2">
            <a:extLst>
              <a:ext uri="{FF2B5EF4-FFF2-40B4-BE49-F238E27FC236}">
                <a16:creationId xmlns:a16="http://schemas.microsoft.com/office/drawing/2014/main" id="{75F26F80-9D36-4325-B327-AB9EA06435A1}"/>
              </a:ext>
            </a:extLst>
          </p:cNvPr>
          <p:cNvSpPr txBox="1">
            <a:spLocks/>
          </p:cNvSpPr>
          <p:nvPr/>
        </p:nvSpPr>
        <p:spPr>
          <a:xfrm>
            <a:off x="3230191" y="3139764"/>
            <a:ext cx="2500476" cy="1776184"/>
          </a:xfrm>
          <a:prstGeom prst="rect">
            <a:avLst/>
          </a:prstGeom>
        </p:spPr>
        <p:txBody>
          <a:bodyPr vert="horz" lIns="0" tIns="45720" rIns="91440" bIns="45720" rtlCol="0">
            <a:normAutofit fontScale="85000" lnSpcReduction="20000"/>
          </a:bodyPr>
          <a:lstStyle>
            <a:lvl1pPr marL="0" indent="0" algn="l" defTabSz="685800" rtl="0" eaLnBrk="1" latinLnBrk="0" hangingPunct="1">
              <a:lnSpc>
                <a:spcPct val="90000"/>
              </a:lnSpc>
              <a:spcBef>
                <a:spcPts val="1200"/>
              </a:spcBef>
              <a:buFontTx/>
              <a:buNone/>
              <a:defRPr sz="2100" kern="1200">
                <a:solidFill>
                  <a:schemeClr val="tx1"/>
                </a:solidFill>
                <a:latin typeface="Arial" panose="020B0604020202020204" pitchFamily="34" charset="0"/>
                <a:ea typeface="Roboto" panose="02000000000000000000" pitchFamily="2" charset="0"/>
                <a:cs typeface="Arial" panose="020B0604020202020204" pitchFamily="34" charset="0"/>
              </a:defRPr>
            </a:lvl1pPr>
            <a:lvl2pPr marL="182563" indent="-182563" algn="l" defTabSz="685800" rtl="0" eaLnBrk="1" latinLnBrk="0" hangingPunct="1">
              <a:lnSpc>
                <a:spcPct val="90000"/>
              </a:lnSpc>
              <a:spcBef>
                <a:spcPts val="600"/>
              </a:spcBef>
              <a:buClr>
                <a:schemeClr val="tx1"/>
              </a:buClr>
              <a:buFont typeface="Arial" panose="020B0604020202020204" pitchFamily="34" charset="0"/>
              <a:buChar char="•"/>
              <a:defRPr sz="1900" kern="1200">
                <a:solidFill>
                  <a:schemeClr val="tx1"/>
                </a:solidFill>
                <a:latin typeface="Arial" panose="020B0604020202020204" pitchFamily="34" charset="0"/>
                <a:ea typeface="Roboto" panose="02000000000000000000" pitchFamily="2" charset="0"/>
                <a:cs typeface="Arial" panose="020B0604020202020204" pitchFamily="34" charset="0"/>
              </a:defRPr>
            </a:lvl2pPr>
            <a:lvl3pPr marL="457200" indent="-209550" algn="l" defTabSz="685800" rtl="0" eaLnBrk="1" latinLnBrk="0" hangingPunct="1">
              <a:lnSpc>
                <a:spcPct val="90000"/>
              </a:lnSpc>
              <a:spcBef>
                <a:spcPts val="600"/>
              </a:spcBef>
              <a:buClr>
                <a:schemeClr val="tx1"/>
              </a:buClr>
              <a:buFont typeface="Arial" panose="020B0604020202020204" pitchFamily="34" charset="0"/>
              <a:buChar char="–"/>
              <a:defRPr sz="1700" kern="1200">
                <a:solidFill>
                  <a:schemeClr val="tx1"/>
                </a:solidFill>
                <a:latin typeface="Arial" panose="020B0604020202020204" pitchFamily="34" charset="0"/>
                <a:ea typeface="Roboto" panose="02000000000000000000" pitchFamily="2" charset="0"/>
                <a:cs typeface="Arial" panose="020B0604020202020204" pitchFamily="34" charset="0"/>
              </a:defRPr>
            </a:lvl3pPr>
            <a:lvl4pPr marL="630238" indent="-168275" algn="l" defTabSz="685800" rtl="0" eaLnBrk="1" latinLnBrk="0" hangingPunct="1">
              <a:lnSpc>
                <a:spcPct val="90000"/>
              </a:lnSpc>
              <a:spcBef>
                <a:spcPts val="600"/>
              </a:spcBef>
              <a:buClr>
                <a:schemeClr val="tx1"/>
              </a:buClr>
              <a:buFont typeface="Arial" panose="020B0604020202020204" pitchFamily="34" charset="0"/>
              <a:buChar char="•"/>
              <a:defRPr sz="1700" kern="1200">
                <a:solidFill>
                  <a:schemeClr val="tx1"/>
                </a:solidFill>
                <a:latin typeface="Arial" panose="020B0604020202020204" pitchFamily="34" charset="0"/>
                <a:ea typeface="Roboto" panose="02000000000000000000" pitchFamily="2" charset="0"/>
                <a:cs typeface="Arial" panose="020B0604020202020204" pitchFamily="34" charset="0"/>
              </a:defRPr>
            </a:lvl4pPr>
            <a:lvl5pPr marL="854075" indent="-182563" algn="l" defTabSz="685800" rtl="0" eaLnBrk="1" latinLnBrk="0" hangingPunct="1">
              <a:lnSpc>
                <a:spcPct val="90000"/>
              </a:lnSpc>
              <a:spcBef>
                <a:spcPts val="600"/>
              </a:spcBef>
              <a:buClr>
                <a:schemeClr val="tx1"/>
              </a:buClr>
              <a:buFont typeface="Arial" panose="020B0604020202020204" pitchFamily="34" charset="0"/>
              <a:buChar char="–"/>
              <a:defRPr sz="1500" kern="1200">
                <a:solidFill>
                  <a:schemeClr val="tx1"/>
                </a:solidFill>
                <a:latin typeface="Arial" panose="020B0604020202020204" pitchFamily="34" charset="0"/>
                <a:ea typeface="Roboto" panose="02000000000000000000" pitchFamily="2" charset="0"/>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2">
              <a:lnSpc>
                <a:spcPct val="100000"/>
              </a:lnSpc>
            </a:pPr>
            <a:r>
              <a:rPr lang="en-US" sz="1600"/>
              <a:t>IVT RNA preparation workflow</a:t>
            </a:r>
          </a:p>
          <a:p>
            <a:pPr lvl="3">
              <a:lnSpc>
                <a:spcPct val="100000"/>
              </a:lnSpc>
            </a:pPr>
            <a:r>
              <a:rPr lang="en-US" sz="1400"/>
              <a:t>Screening of DNA Template</a:t>
            </a:r>
          </a:p>
          <a:p>
            <a:pPr lvl="3">
              <a:lnSpc>
                <a:spcPct val="100000"/>
              </a:lnSpc>
            </a:pPr>
            <a:r>
              <a:rPr lang="en-US" sz="1400"/>
              <a:t>Screening of the IVT RNA Product</a:t>
            </a:r>
          </a:p>
          <a:p>
            <a:pPr lvl="3">
              <a:lnSpc>
                <a:spcPct val="100000"/>
              </a:lnSpc>
            </a:pPr>
            <a:r>
              <a:rPr lang="en-US" sz="1400"/>
              <a:t>Addition of a </a:t>
            </a:r>
            <a:r>
              <a:rPr lang="en-US" sz="1400" err="1"/>
              <a:t>PolyA</a:t>
            </a:r>
            <a:r>
              <a:rPr lang="en-US" sz="1400"/>
              <a:t> Tail</a:t>
            </a:r>
          </a:p>
          <a:p>
            <a:pPr lvl="3">
              <a:lnSpc>
                <a:spcPct val="100000"/>
              </a:lnSpc>
            </a:pPr>
            <a:r>
              <a:rPr lang="en-US" sz="1400"/>
              <a:t>Quality Control Checks of Final Product</a:t>
            </a:r>
          </a:p>
          <a:p>
            <a:pPr lvl="2">
              <a:lnSpc>
                <a:spcPct val="100000"/>
              </a:lnSpc>
            </a:pPr>
            <a:endParaRPr lang="en-US" sz="1400"/>
          </a:p>
          <a:p>
            <a:pPr lvl="2">
              <a:lnSpc>
                <a:spcPct val="100000"/>
              </a:lnSpc>
            </a:pPr>
            <a:endParaRPr lang="en-US" sz="1400"/>
          </a:p>
          <a:p>
            <a:pPr marL="742950" lvl="2" indent="-285750">
              <a:lnSpc>
                <a:spcPct val="100000"/>
              </a:lnSpc>
            </a:pPr>
            <a:endParaRPr lang="en-US" sz="1400"/>
          </a:p>
          <a:p>
            <a:pPr lvl="1">
              <a:lnSpc>
                <a:spcPct val="100000"/>
              </a:lnSpc>
              <a:buFont typeface="Arial" panose="020B0604020202020204" pitchFamily="34" charset="0"/>
              <a:buChar char="–"/>
            </a:pPr>
            <a:endParaRPr lang="en-US" sz="1400"/>
          </a:p>
        </p:txBody>
      </p:sp>
      <p:sp>
        <p:nvSpPr>
          <p:cNvPr id="38" name="Rectangle 37">
            <a:extLst>
              <a:ext uri="{FF2B5EF4-FFF2-40B4-BE49-F238E27FC236}">
                <a16:creationId xmlns:a16="http://schemas.microsoft.com/office/drawing/2014/main" id="{93D18197-719F-4062-876B-ED4456774560}"/>
              </a:ext>
            </a:extLst>
          </p:cNvPr>
          <p:cNvSpPr/>
          <p:nvPr/>
        </p:nvSpPr>
        <p:spPr>
          <a:xfrm>
            <a:off x="490963" y="1942051"/>
            <a:ext cx="2635233" cy="2973897"/>
          </a:xfrm>
          <a:prstGeom prst="rect">
            <a:avLst/>
          </a:prstGeom>
          <a:no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FFFFFF"/>
              </a:solidFill>
              <a:effectLst/>
              <a:uLnTx/>
              <a:uFillTx/>
              <a:latin typeface="Arial"/>
              <a:ea typeface="+mn-ea"/>
              <a:cs typeface="+mn-cs"/>
            </a:endParaRPr>
          </a:p>
        </p:txBody>
      </p:sp>
      <p:sp>
        <p:nvSpPr>
          <p:cNvPr id="44" name="Rectangle 43">
            <a:extLst>
              <a:ext uri="{FF2B5EF4-FFF2-40B4-BE49-F238E27FC236}">
                <a16:creationId xmlns:a16="http://schemas.microsoft.com/office/drawing/2014/main" id="{196B364B-CF2A-440D-9532-084422B4C5F1}"/>
              </a:ext>
            </a:extLst>
          </p:cNvPr>
          <p:cNvSpPr/>
          <p:nvPr/>
        </p:nvSpPr>
        <p:spPr>
          <a:xfrm>
            <a:off x="3345606" y="1942051"/>
            <a:ext cx="2635233" cy="2973897"/>
          </a:xfrm>
          <a:prstGeom prst="rect">
            <a:avLst/>
          </a:prstGeom>
          <a:no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FFFFFF"/>
              </a:solidFill>
              <a:effectLst/>
              <a:uLnTx/>
              <a:uFillTx/>
              <a:latin typeface="Arial"/>
              <a:ea typeface="+mn-ea"/>
              <a:cs typeface="+mn-cs"/>
            </a:endParaRPr>
          </a:p>
        </p:txBody>
      </p:sp>
      <p:sp>
        <p:nvSpPr>
          <p:cNvPr id="45" name="Rectangle 44">
            <a:extLst>
              <a:ext uri="{FF2B5EF4-FFF2-40B4-BE49-F238E27FC236}">
                <a16:creationId xmlns:a16="http://schemas.microsoft.com/office/drawing/2014/main" id="{8DD51613-7919-409A-8FA7-65EC3AF090C1}"/>
              </a:ext>
            </a:extLst>
          </p:cNvPr>
          <p:cNvSpPr/>
          <p:nvPr/>
        </p:nvSpPr>
        <p:spPr>
          <a:xfrm>
            <a:off x="9054891" y="1942051"/>
            <a:ext cx="2635233" cy="2973897"/>
          </a:xfrm>
          <a:prstGeom prst="rect">
            <a:avLst/>
          </a:prstGeom>
          <a:no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FFFFFF"/>
              </a:solidFill>
              <a:effectLst/>
              <a:uLnTx/>
              <a:uFillTx/>
              <a:latin typeface="Arial"/>
              <a:ea typeface="+mn-ea"/>
              <a:cs typeface="+mn-cs"/>
            </a:endParaRPr>
          </a:p>
        </p:txBody>
      </p:sp>
      <p:sp>
        <p:nvSpPr>
          <p:cNvPr id="46" name="Rectangle 45">
            <a:extLst>
              <a:ext uri="{FF2B5EF4-FFF2-40B4-BE49-F238E27FC236}">
                <a16:creationId xmlns:a16="http://schemas.microsoft.com/office/drawing/2014/main" id="{51E27A5E-F786-484D-8C81-018E143CD020}"/>
              </a:ext>
            </a:extLst>
          </p:cNvPr>
          <p:cNvSpPr/>
          <p:nvPr/>
        </p:nvSpPr>
        <p:spPr>
          <a:xfrm>
            <a:off x="6200249" y="1942051"/>
            <a:ext cx="2635233" cy="2973897"/>
          </a:xfrm>
          <a:prstGeom prst="rect">
            <a:avLst/>
          </a:prstGeom>
          <a:no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FFFFFF"/>
              </a:solidFill>
              <a:effectLst/>
              <a:uLnTx/>
              <a:uFillTx/>
              <a:latin typeface="Arial"/>
              <a:ea typeface="+mn-ea"/>
              <a:cs typeface="+mn-cs"/>
            </a:endParaRPr>
          </a:p>
        </p:txBody>
      </p:sp>
      <p:sp>
        <p:nvSpPr>
          <p:cNvPr id="51" name="Content Placeholder 2">
            <a:extLst>
              <a:ext uri="{FF2B5EF4-FFF2-40B4-BE49-F238E27FC236}">
                <a16:creationId xmlns:a16="http://schemas.microsoft.com/office/drawing/2014/main" id="{693E8641-2EAA-4544-A169-B384A4E91B0B}"/>
              </a:ext>
            </a:extLst>
          </p:cNvPr>
          <p:cNvSpPr txBox="1">
            <a:spLocks/>
          </p:cNvSpPr>
          <p:nvPr/>
        </p:nvSpPr>
        <p:spPr>
          <a:xfrm>
            <a:off x="6087611" y="3139763"/>
            <a:ext cx="2500476" cy="1225270"/>
          </a:xfrm>
          <a:prstGeom prst="rect">
            <a:avLst/>
          </a:prstGeom>
        </p:spPr>
        <p:txBody>
          <a:bodyPr vert="horz" lIns="0" tIns="45720" rIns="91440" bIns="45720" rtlCol="0">
            <a:normAutofit fontScale="92500" lnSpcReduction="10000"/>
          </a:bodyPr>
          <a:lstStyle>
            <a:lvl1pPr marL="0" indent="0" algn="l" defTabSz="685800" rtl="0" eaLnBrk="1" latinLnBrk="0" hangingPunct="1">
              <a:lnSpc>
                <a:spcPct val="90000"/>
              </a:lnSpc>
              <a:spcBef>
                <a:spcPts val="1200"/>
              </a:spcBef>
              <a:buFontTx/>
              <a:buNone/>
              <a:defRPr sz="2100" kern="1200">
                <a:solidFill>
                  <a:schemeClr val="tx1"/>
                </a:solidFill>
                <a:latin typeface="Arial" panose="020B0604020202020204" pitchFamily="34" charset="0"/>
                <a:ea typeface="Roboto" panose="02000000000000000000" pitchFamily="2" charset="0"/>
                <a:cs typeface="Arial" panose="020B0604020202020204" pitchFamily="34" charset="0"/>
              </a:defRPr>
            </a:lvl1pPr>
            <a:lvl2pPr marL="182563" indent="-182563" algn="l" defTabSz="685800" rtl="0" eaLnBrk="1" latinLnBrk="0" hangingPunct="1">
              <a:lnSpc>
                <a:spcPct val="90000"/>
              </a:lnSpc>
              <a:spcBef>
                <a:spcPts val="600"/>
              </a:spcBef>
              <a:buClr>
                <a:schemeClr val="tx1"/>
              </a:buClr>
              <a:buFont typeface="Arial" panose="020B0604020202020204" pitchFamily="34" charset="0"/>
              <a:buChar char="•"/>
              <a:defRPr sz="1900" kern="1200">
                <a:solidFill>
                  <a:schemeClr val="tx1"/>
                </a:solidFill>
                <a:latin typeface="Arial" panose="020B0604020202020204" pitchFamily="34" charset="0"/>
                <a:ea typeface="Roboto" panose="02000000000000000000" pitchFamily="2" charset="0"/>
                <a:cs typeface="Arial" panose="020B0604020202020204" pitchFamily="34" charset="0"/>
              </a:defRPr>
            </a:lvl2pPr>
            <a:lvl3pPr marL="457200" indent="-209550" algn="l" defTabSz="685800" rtl="0" eaLnBrk="1" latinLnBrk="0" hangingPunct="1">
              <a:lnSpc>
                <a:spcPct val="90000"/>
              </a:lnSpc>
              <a:spcBef>
                <a:spcPts val="600"/>
              </a:spcBef>
              <a:buClr>
                <a:schemeClr val="tx1"/>
              </a:buClr>
              <a:buFont typeface="Arial" panose="020B0604020202020204" pitchFamily="34" charset="0"/>
              <a:buChar char="–"/>
              <a:defRPr sz="1700" kern="1200">
                <a:solidFill>
                  <a:schemeClr val="tx1"/>
                </a:solidFill>
                <a:latin typeface="Arial" panose="020B0604020202020204" pitchFamily="34" charset="0"/>
                <a:ea typeface="Roboto" panose="02000000000000000000" pitchFamily="2" charset="0"/>
                <a:cs typeface="Arial" panose="020B0604020202020204" pitchFamily="34" charset="0"/>
              </a:defRPr>
            </a:lvl3pPr>
            <a:lvl4pPr marL="630238" indent="-168275" algn="l" defTabSz="685800" rtl="0" eaLnBrk="1" latinLnBrk="0" hangingPunct="1">
              <a:lnSpc>
                <a:spcPct val="90000"/>
              </a:lnSpc>
              <a:spcBef>
                <a:spcPts val="600"/>
              </a:spcBef>
              <a:buClr>
                <a:schemeClr val="tx1"/>
              </a:buClr>
              <a:buFont typeface="Arial" panose="020B0604020202020204" pitchFamily="34" charset="0"/>
              <a:buChar char="•"/>
              <a:defRPr sz="1700" kern="1200">
                <a:solidFill>
                  <a:schemeClr val="tx1"/>
                </a:solidFill>
                <a:latin typeface="Arial" panose="020B0604020202020204" pitchFamily="34" charset="0"/>
                <a:ea typeface="Roboto" panose="02000000000000000000" pitchFamily="2" charset="0"/>
                <a:cs typeface="Arial" panose="020B0604020202020204" pitchFamily="34" charset="0"/>
              </a:defRPr>
            </a:lvl4pPr>
            <a:lvl5pPr marL="854075" indent="-182563" algn="l" defTabSz="685800" rtl="0" eaLnBrk="1" latinLnBrk="0" hangingPunct="1">
              <a:lnSpc>
                <a:spcPct val="90000"/>
              </a:lnSpc>
              <a:spcBef>
                <a:spcPts val="600"/>
              </a:spcBef>
              <a:buClr>
                <a:schemeClr val="tx1"/>
              </a:buClr>
              <a:buFont typeface="Arial" panose="020B0604020202020204" pitchFamily="34" charset="0"/>
              <a:buChar char="–"/>
              <a:defRPr sz="1500" kern="1200">
                <a:solidFill>
                  <a:schemeClr val="tx1"/>
                </a:solidFill>
                <a:latin typeface="Arial" panose="020B0604020202020204" pitchFamily="34" charset="0"/>
                <a:ea typeface="Roboto" panose="02000000000000000000" pitchFamily="2" charset="0"/>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2">
              <a:lnSpc>
                <a:spcPct val="100000"/>
              </a:lnSpc>
            </a:pPr>
            <a:r>
              <a:rPr lang="en-US" sz="1500"/>
              <a:t>DNA vaccine workflow</a:t>
            </a:r>
          </a:p>
          <a:p>
            <a:pPr lvl="3">
              <a:lnSpc>
                <a:spcPct val="100000"/>
              </a:lnSpc>
            </a:pPr>
            <a:r>
              <a:rPr lang="en-US" sz="1300"/>
              <a:t>Amplify and Isolate DNA of Interest</a:t>
            </a:r>
          </a:p>
          <a:p>
            <a:pPr lvl="3">
              <a:lnSpc>
                <a:spcPct val="100000"/>
              </a:lnSpc>
            </a:pPr>
            <a:r>
              <a:rPr lang="en-US" sz="1300"/>
              <a:t>Plasmid Purification</a:t>
            </a:r>
          </a:p>
          <a:p>
            <a:pPr lvl="3">
              <a:lnSpc>
                <a:spcPct val="100000"/>
              </a:lnSpc>
            </a:pPr>
            <a:r>
              <a:rPr lang="en-US" sz="1300"/>
              <a:t>Final Product</a:t>
            </a:r>
          </a:p>
          <a:p>
            <a:pPr lvl="2">
              <a:lnSpc>
                <a:spcPct val="100000"/>
              </a:lnSpc>
            </a:pPr>
            <a:endParaRPr lang="en-US" sz="1400"/>
          </a:p>
          <a:p>
            <a:pPr lvl="2">
              <a:lnSpc>
                <a:spcPct val="100000"/>
              </a:lnSpc>
            </a:pPr>
            <a:endParaRPr lang="en-US" sz="1400"/>
          </a:p>
          <a:p>
            <a:pPr marL="742950" lvl="2" indent="-285750">
              <a:lnSpc>
                <a:spcPct val="100000"/>
              </a:lnSpc>
            </a:pPr>
            <a:endParaRPr lang="en-US" sz="1400"/>
          </a:p>
          <a:p>
            <a:pPr lvl="1">
              <a:lnSpc>
                <a:spcPct val="100000"/>
              </a:lnSpc>
              <a:buFont typeface="Arial" panose="020B0604020202020204" pitchFamily="34" charset="0"/>
              <a:buChar char="–"/>
            </a:pPr>
            <a:endParaRPr lang="en-US" sz="1400"/>
          </a:p>
        </p:txBody>
      </p:sp>
      <p:sp>
        <p:nvSpPr>
          <p:cNvPr id="53" name="Content Placeholder 2">
            <a:extLst>
              <a:ext uri="{FF2B5EF4-FFF2-40B4-BE49-F238E27FC236}">
                <a16:creationId xmlns:a16="http://schemas.microsoft.com/office/drawing/2014/main" id="{B28D572B-B81F-451D-A2F4-8AF35AE766D8}"/>
              </a:ext>
            </a:extLst>
          </p:cNvPr>
          <p:cNvSpPr txBox="1">
            <a:spLocks/>
          </p:cNvSpPr>
          <p:nvPr/>
        </p:nvSpPr>
        <p:spPr>
          <a:xfrm>
            <a:off x="9029722" y="3578990"/>
            <a:ext cx="2500476" cy="1211124"/>
          </a:xfrm>
          <a:prstGeom prst="rect">
            <a:avLst/>
          </a:prstGeom>
        </p:spPr>
        <p:txBody>
          <a:bodyPr vert="horz" lIns="0" tIns="45720" rIns="91440" bIns="45720" rtlCol="0">
            <a:normAutofit/>
          </a:bodyPr>
          <a:lstStyle>
            <a:lvl1pPr marL="0" indent="0" algn="l" defTabSz="685800" rtl="0" eaLnBrk="1" latinLnBrk="0" hangingPunct="1">
              <a:lnSpc>
                <a:spcPct val="90000"/>
              </a:lnSpc>
              <a:spcBef>
                <a:spcPts val="1200"/>
              </a:spcBef>
              <a:buFontTx/>
              <a:buNone/>
              <a:defRPr sz="2100" kern="1200">
                <a:solidFill>
                  <a:schemeClr val="tx1"/>
                </a:solidFill>
                <a:latin typeface="Arial" panose="020B0604020202020204" pitchFamily="34" charset="0"/>
                <a:ea typeface="Roboto" panose="02000000000000000000" pitchFamily="2" charset="0"/>
                <a:cs typeface="Arial" panose="020B0604020202020204" pitchFamily="34" charset="0"/>
              </a:defRPr>
            </a:lvl1pPr>
            <a:lvl2pPr marL="182563" indent="-182563" algn="l" defTabSz="685800" rtl="0" eaLnBrk="1" latinLnBrk="0" hangingPunct="1">
              <a:lnSpc>
                <a:spcPct val="90000"/>
              </a:lnSpc>
              <a:spcBef>
                <a:spcPts val="600"/>
              </a:spcBef>
              <a:buClr>
                <a:schemeClr val="tx1"/>
              </a:buClr>
              <a:buFont typeface="Arial" panose="020B0604020202020204" pitchFamily="34" charset="0"/>
              <a:buChar char="•"/>
              <a:defRPr sz="1900" kern="1200">
                <a:solidFill>
                  <a:schemeClr val="tx1"/>
                </a:solidFill>
                <a:latin typeface="Arial" panose="020B0604020202020204" pitchFamily="34" charset="0"/>
                <a:ea typeface="Roboto" panose="02000000000000000000" pitchFamily="2" charset="0"/>
                <a:cs typeface="Arial" panose="020B0604020202020204" pitchFamily="34" charset="0"/>
              </a:defRPr>
            </a:lvl2pPr>
            <a:lvl3pPr marL="457200" indent="-209550" algn="l" defTabSz="685800" rtl="0" eaLnBrk="1" latinLnBrk="0" hangingPunct="1">
              <a:lnSpc>
                <a:spcPct val="90000"/>
              </a:lnSpc>
              <a:spcBef>
                <a:spcPts val="600"/>
              </a:spcBef>
              <a:buClr>
                <a:schemeClr val="tx1"/>
              </a:buClr>
              <a:buFont typeface="Arial" panose="020B0604020202020204" pitchFamily="34" charset="0"/>
              <a:buChar char="–"/>
              <a:defRPr sz="1700" kern="1200">
                <a:solidFill>
                  <a:schemeClr val="tx1"/>
                </a:solidFill>
                <a:latin typeface="Arial" panose="020B0604020202020204" pitchFamily="34" charset="0"/>
                <a:ea typeface="Roboto" panose="02000000000000000000" pitchFamily="2" charset="0"/>
                <a:cs typeface="Arial" panose="020B0604020202020204" pitchFamily="34" charset="0"/>
              </a:defRPr>
            </a:lvl3pPr>
            <a:lvl4pPr marL="630238" indent="-168275" algn="l" defTabSz="685800" rtl="0" eaLnBrk="1" latinLnBrk="0" hangingPunct="1">
              <a:lnSpc>
                <a:spcPct val="90000"/>
              </a:lnSpc>
              <a:spcBef>
                <a:spcPts val="600"/>
              </a:spcBef>
              <a:buClr>
                <a:schemeClr val="tx1"/>
              </a:buClr>
              <a:buFont typeface="Arial" panose="020B0604020202020204" pitchFamily="34" charset="0"/>
              <a:buChar char="•"/>
              <a:defRPr sz="1700" kern="1200">
                <a:solidFill>
                  <a:schemeClr val="tx1"/>
                </a:solidFill>
                <a:latin typeface="Arial" panose="020B0604020202020204" pitchFamily="34" charset="0"/>
                <a:ea typeface="Roboto" panose="02000000000000000000" pitchFamily="2" charset="0"/>
                <a:cs typeface="Arial" panose="020B0604020202020204" pitchFamily="34" charset="0"/>
              </a:defRPr>
            </a:lvl4pPr>
            <a:lvl5pPr marL="854075" indent="-182563" algn="l" defTabSz="685800" rtl="0" eaLnBrk="1" latinLnBrk="0" hangingPunct="1">
              <a:lnSpc>
                <a:spcPct val="90000"/>
              </a:lnSpc>
              <a:spcBef>
                <a:spcPts val="600"/>
              </a:spcBef>
              <a:buClr>
                <a:schemeClr val="tx1"/>
              </a:buClr>
              <a:buFont typeface="Arial" panose="020B0604020202020204" pitchFamily="34" charset="0"/>
              <a:buChar char="–"/>
              <a:defRPr sz="1500" kern="1200">
                <a:solidFill>
                  <a:schemeClr val="tx1"/>
                </a:solidFill>
                <a:latin typeface="Arial" panose="020B0604020202020204" pitchFamily="34" charset="0"/>
                <a:ea typeface="Roboto" panose="02000000000000000000" pitchFamily="2" charset="0"/>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47650" lvl="2" indent="0">
              <a:lnSpc>
                <a:spcPct val="100000"/>
              </a:lnSpc>
              <a:buNone/>
            </a:pPr>
            <a:endParaRPr lang="en-US" sz="1400"/>
          </a:p>
          <a:p>
            <a:pPr lvl="2">
              <a:lnSpc>
                <a:spcPct val="100000"/>
              </a:lnSpc>
            </a:pPr>
            <a:endParaRPr lang="en-US" sz="1400"/>
          </a:p>
          <a:p>
            <a:pPr lvl="2">
              <a:lnSpc>
                <a:spcPct val="100000"/>
              </a:lnSpc>
            </a:pPr>
            <a:endParaRPr lang="en-US" sz="1400"/>
          </a:p>
          <a:p>
            <a:pPr marL="742950" lvl="2" indent="-285750">
              <a:lnSpc>
                <a:spcPct val="100000"/>
              </a:lnSpc>
            </a:pPr>
            <a:endParaRPr lang="en-US" sz="1400"/>
          </a:p>
          <a:p>
            <a:pPr lvl="1">
              <a:lnSpc>
                <a:spcPct val="100000"/>
              </a:lnSpc>
              <a:buFont typeface="Arial" panose="020B0604020202020204" pitchFamily="34" charset="0"/>
              <a:buChar char="–"/>
            </a:pPr>
            <a:endParaRPr lang="en-US" sz="1400"/>
          </a:p>
        </p:txBody>
      </p:sp>
      <p:cxnSp>
        <p:nvCxnSpPr>
          <p:cNvPr id="8" name="Straight Connector 7">
            <a:extLst>
              <a:ext uri="{FF2B5EF4-FFF2-40B4-BE49-F238E27FC236}">
                <a16:creationId xmlns:a16="http://schemas.microsoft.com/office/drawing/2014/main" id="{4733D523-2EB3-428D-82CB-102935AAB544}"/>
              </a:ext>
            </a:extLst>
          </p:cNvPr>
          <p:cNvCxnSpPr>
            <a:cxnSpLocks/>
          </p:cNvCxnSpPr>
          <p:nvPr/>
        </p:nvCxnSpPr>
        <p:spPr>
          <a:xfrm>
            <a:off x="613148" y="2942060"/>
            <a:ext cx="2390863"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01264F8-9CDB-4136-981B-F9D4372A9660}"/>
              </a:ext>
            </a:extLst>
          </p:cNvPr>
          <p:cNvCxnSpPr>
            <a:cxnSpLocks/>
          </p:cNvCxnSpPr>
          <p:nvPr/>
        </p:nvCxnSpPr>
        <p:spPr>
          <a:xfrm>
            <a:off x="3467791" y="2942060"/>
            <a:ext cx="2390863"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31A32B7C-DBD2-4C71-B835-636DA9632D6F}"/>
              </a:ext>
            </a:extLst>
          </p:cNvPr>
          <p:cNvCxnSpPr>
            <a:cxnSpLocks/>
          </p:cNvCxnSpPr>
          <p:nvPr/>
        </p:nvCxnSpPr>
        <p:spPr>
          <a:xfrm>
            <a:off x="6322434" y="2942060"/>
            <a:ext cx="2390863"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B11ED69F-3EA5-461E-A9C7-CB6B9D1E8FDA}"/>
              </a:ext>
            </a:extLst>
          </p:cNvPr>
          <p:cNvCxnSpPr>
            <a:cxnSpLocks/>
          </p:cNvCxnSpPr>
          <p:nvPr/>
        </p:nvCxnSpPr>
        <p:spPr>
          <a:xfrm>
            <a:off x="9177076" y="2942060"/>
            <a:ext cx="2390863"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55" name="Title 4">
            <a:extLst>
              <a:ext uri="{FF2B5EF4-FFF2-40B4-BE49-F238E27FC236}">
                <a16:creationId xmlns:a16="http://schemas.microsoft.com/office/drawing/2014/main" id="{43BB730C-EFE1-4002-8154-B1816DD5F60E}"/>
              </a:ext>
            </a:extLst>
          </p:cNvPr>
          <p:cNvSpPr>
            <a:spLocks noGrp="1"/>
          </p:cNvSpPr>
          <p:nvPr>
            <p:ph type="title"/>
          </p:nvPr>
        </p:nvSpPr>
        <p:spPr>
          <a:xfrm>
            <a:off x="502919" y="246888"/>
            <a:ext cx="11198597" cy="484632"/>
          </a:xfrm>
        </p:spPr>
        <p:txBody>
          <a:bodyPr>
            <a:noAutofit/>
          </a:bodyPr>
          <a:lstStyle/>
          <a:p>
            <a:r>
              <a:rPr lang="en-US"/>
              <a:t>Table of Content</a:t>
            </a:r>
          </a:p>
        </p:txBody>
      </p:sp>
      <p:sp>
        <p:nvSpPr>
          <p:cNvPr id="28" name="Content Placeholder 2">
            <a:extLst>
              <a:ext uri="{FF2B5EF4-FFF2-40B4-BE49-F238E27FC236}">
                <a16:creationId xmlns:a16="http://schemas.microsoft.com/office/drawing/2014/main" id="{B7AEE518-6D61-443D-9FDD-DAB86AC2D69D}"/>
              </a:ext>
            </a:extLst>
          </p:cNvPr>
          <p:cNvSpPr txBox="1">
            <a:spLocks/>
          </p:cNvSpPr>
          <p:nvPr/>
        </p:nvSpPr>
        <p:spPr>
          <a:xfrm>
            <a:off x="9067463" y="3139762"/>
            <a:ext cx="2500476" cy="1439225"/>
          </a:xfrm>
          <a:prstGeom prst="rect">
            <a:avLst/>
          </a:prstGeom>
        </p:spPr>
        <p:txBody>
          <a:bodyPr vert="horz" lIns="0" tIns="45720" rIns="91440" bIns="45720" rtlCol="0">
            <a:noAutofit/>
          </a:bodyPr>
          <a:lstStyle>
            <a:lvl1pPr marL="0" indent="0" algn="l" defTabSz="685800" rtl="0" eaLnBrk="1" latinLnBrk="0" hangingPunct="1">
              <a:lnSpc>
                <a:spcPct val="90000"/>
              </a:lnSpc>
              <a:spcBef>
                <a:spcPts val="1200"/>
              </a:spcBef>
              <a:buFontTx/>
              <a:buNone/>
              <a:defRPr sz="2100" kern="1200">
                <a:solidFill>
                  <a:schemeClr val="tx1"/>
                </a:solidFill>
                <a:latin typeface="Arial" panose="020B0604020202020204" pitchFamily="34" charset="0"/>
                <a:ea typeface="Roboto" panose="02000000000000000000" pitchFamily="2" charset="0"/>
                <a:cs typeface="Arial" panose="020B0604020202020204" pitchFamily="34" charset="0"/>
              </a:defRPr>
            </a:lvl1pPr>
            <a:lvl2pPr marL="182563" indent="-182563" algn="l" defTabSz="685800" rtl="0" eaLnBrk="1" latinLnBrk="0" hangingPunct="1">
              <a:lnSpc>
                <a:spcPct val="90000"/>
              </a:lnSpc>
              <a:spcBef>
                <a:spcPts val="600"/>
              </a:spcBef>
              <a:buClr>
                <a:schemeClr val="tx1"/>
              </a:buClr>
              <a:buFont typeface="Arial" panose="020B0604020202020204" pitchFamily="34" charset="0"/>
              <a:buChar char="•"/>
              <a:defRPr sz="1900" kern="1200">
                <a:solidFill>
                  <a:schemeClr val="tx1"/>
                </a:solidFill>
                <a:latin typeface="Arial" panose="020B0604020202020204" pitchFamily="34" charset="0"/>
                <a:ea typeface="Roboto" panose="02000000000000000000" pitchFamily="2" charset="0"/>
                <a:cs typeface="Arial" panose="020B0604020202020204" pitchFamily="34" charset="0"/>
              </a:defRPr>
            </a:lvl2pPr>
            <a:lvl3pPr marL="457200" indent="-209550" algn="l" defTabSz="685800" rtl="0" eaLnBrk="1" latinLnBrk="0" hangingPunct="1">
              <a:lnSpc>
                <a:spcPct val="90000"/>
              </a:lnSpc>
              <a:spcBef>
                <a:spcPts val="600"/>
              </a:spcBef>
              <a:buClr>
                <a:schemeClr val="tx1"/>
              </a:buClr>
              <a:buFont typeface="Arial" panose="020B0604020202020204" pitchFamily="34" charset="0"/>
              <a:buChar char="–"/>
              <a:defRPr sz="1700" kern="1200">
                <a:solidFill>
                  <a:schemeClr val="tx1"/>
                </a:solidFill>
                <a:latin typeface="Arial" panose="020B0604020202020204" pitchFamily="34" charset="0"/>
                <a:ea typeface="Roboto" panose="02000000000000000000" pitchFamily="2" charset="0"/>
                <a:cs typeface="Arial" panose="020B0604020202020204" pitchFamily="34" charset="0"/>
              </a:defRPr>
            </a:lvl3pPr>
            <a:lvl4pPr marL="630238" indent="-168275" algn="l" defTabSz="685800" rtl="0" eaLnBrk="1" latinLnBrk="0" hangingPunct="1">
              <a:lnSpc>
                <a:spcPct val="90000"/>
              </a:lnSpc>
              <a:spcBef>
                <a:spcPts val="600"/>
              </a:spcBef>
              <a:buClr>
                <a:schemeClr val="tx1"/>
              </a:buClr>
              <a:buFont typeface="Arial" panose="020B0604020202020204" pitchFamily="34" charset="0"/>
              <a:buChar char="•"/>
              <a:defRPr sz="1700" kern="1200">
                <a:solidFill>
                  <a:schemeClr val="tx1"/>
                </a:solidFill>
                <a:latin typeface="Arial" panose="020B0604020202020204" pitchFamily="34" charset="0"/>
                <a:ea typeface="Roboto" panose="02000000000000000000" pitchFamily="2" charset="0"/>
                <a:cs typeface="Arial" panose="020B0604020202020204" pitchFamily="34" charset="0"/>
              </a:defRPr>
            </a:lvl4pPr>
            <a:lvl5pPr marL="854075" indent="-182563" algn="l" defTabSz="685800" rtl="0" eaLnBrk="1" latinLnBrk="0" hangingPunct="1">
              <a:lnSpc>
                <a:spcPct val="90000"/>
              </a:lnSpc>
              <a:spcBef>
                <a:spcPts val="600"/>
              </a:spcBef>
              <a:buClr>
                <a:schemeClr val="tx1"/>
              </a:buClr>
              <a:buFont typeface="Arial" panose="020B0604020202020204" pitchFamily="34" charset="0"/>
              <a:buChar char="–"/>
              <a:defRPr sz="1500" kern="1200">
                <a:solidFill>
                  <a:schemeClr val="tx1"/>
                </a:solidFill>
                <a:latin typeface="Arial" panose="020B0604020202020204" pitchFamily="34" charset="0"/>
                <a:ea typeface="Roboto" panose="02000000000000000000" pitchFamily="2" charset="0"/>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2">
              <a:lnSpc>
                <a:spcPct val="100000"/>
              </a:lnSpc>
            </a:pPr>
            <a:r>
              <a:rPr lang="en-US" sz="1400"/>
              <a:t>Agilent Fragment Analyzer Systems</a:t>
            </a:r>
          </a:p>
          <a:p>
            <a:pPr lvl="2">
              <a:lnSpc>
                <a:spcPct val="100000"/>
              </a:lnSpc>
            </a:pPr>
            <a:r>
              <a:rPr lang="en-US" sz="1400"/>
              <a:t>Agilent TapeStation Systems</a:t>
            </a:r>
          </a:p>
          <a:p>
            <a:pPr lvl="2">
              <a:lnSpc>
                <a:spcPct val="100000"/>
              </a:lnSpc>
            </a:pPr>
            <a:r>
              <a:rPr lang="en-US" sz="1400"/>
              <a:t>Summary</a:t>
            </a:r>
          </a:p>
          <a:p>
            <a:pPr lvl="2">
              <a:lnSpc>
                <a:spcPct val="100000"/>
              </a:lnSpc>
            </a:pPr>
            <a:r>
              <a:rPr lang="en-US" sz="1400"/>
              <a:t>Resources</a:t>
            </a:r>
          </a:p>
          <a:p>
            <a:pPr lvl="2">
              <a:lnSpc>
                <a:spcPct val="100000"/>
              </a:lnSpc>
            </a:pPr>
            <a:endParaRPr lang="en-US" sz="1400"/>
          </a:p>
          <a:p>
            <a:pPr lvl="2">
              <a:lnSpc>
                <a:spcPct val="100000"/>
              </a:lnSpc>
            </a:pPr>
            <a:endParaRPr lang="en-US" sz="1400"/>
          </a:p>
          <a:p>
            <a:pPr marL="742950" lvl="2" indent="-285750">
              <a:lnSpc>
                <a:spcPct val="100000"/>
              </a:lnSpc>
            </a:pPr>
            <a:endParaRPr lang="en-US" sz="1400"/>
          </a:p>
          <a:p>
            <a:pPr lvl="1">
              <a:lnSpc>
                <a:spcPct val="100000"/>
              </a:lnSpc>
              <a:buFont typeface="Arial" panose="020B0604020202020204" pitchFamily="34" charset="0"/>
              <a:buChar char="–"/>
            </a:pPr>
            <a:endParaRPr lang="en-US" sz="1400"/>
          </a:p>
        </p:txBody>
      </p:sp>
      <p:pic>
        <p:nvPicPr>
          <p:cNvPr id="17" name="Graphic 16" descr="Gears outline">
            <a:extLst>
              <a:ext uri="{FF2B5EF4-FFF2-40B4-BE49-F238E27FC236}">
                <a16:creationId xmlns:a16="http://schemas.microsoft.com/office/drawing/2014/main" id="{E5E0A8A0-930B-45AE-8B50-AAE1289414B5}"/>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9067463" y="2189610"/>
            <a:ext cx="648072" cy="648072"/>
          </a:xfrm>
          <a:prstGeom prst="rect">
            <a:avLst/>
          </a:prstGeom>
        </p:spPr>
      </p:pic>
    </p:spTree>
    <p:extLst>
      <p:ext uri="{BB962C8B-B14F-4D97-AF65-F5344CB8AC3E}">
        <p14:creationId xmlns:p14="http://schemas.microsoft.com/office/powerpoint/2010/main" val="15648585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B66DD47-4572-46AC-A911-67703664C30A}"/>
              </a:ext>
            </a:extLst>
          </p:cNvPr>
          <p:cNvSpPr>
            <a:spLocks noGrp="1"/>
          </p:cNvSpPr>
          <p:nvPr>
            <p:ph type="dt" sz="half" idx="10"/>
          </p:nvPr>
        </p:nvSpPr>
        <p:spPr>
          <a:xfrm>
            <a:off x="1097280" y="6618478"/>
            <a:ext cx="1060704" cy="118872"/>
          </a:xfrm>
        </p:spPr>
        <p:txBody>
          <a:bodyPr/>
          <a:lstStyle/>
          <a:p>
            <a:fld id="{939F6800-AE8D-4A63-B968-D6BD4ECD55EC}" type="datetime4">
              <a:rPr lang="en-US" smtClean="0"/>
              <a:t>July 11, 2022</a:t>
            </a:fld>
            <a:endParaRPr lang="en-US"/>
          </a:p>
        </p:txBody>
      </p:sp>
      <p:sp>
        <p:nvSpPr>
          <p:cNvPr id="5" name="Slide Number Placeholder 4">
            <a:extLst>
              <a:ext uri="{FF2B5EF4-FFF2-40B4-BE49-F238E27FC236}">
                <a16:creationId xmlns:a16="http://schemas.microsoft.com/office/drawing/2014/main" id="{B2727272-EF60-4A2D-8FAF-DE74351D44B4}"/>
              </a:ext>
            </a:extLst>
          </p:cNvPr>
          <p:cNvSpPr>
            <a:spLocks noGrp="1"/>
          </p:cNvSpPr>
          <p:nvPr>
            <p:ph type="sldNum" sz="quarter" idx="12"/>
          </p:nvPr>
        </p:nvSpPr>
        <p:spPr>
          <a:xfrm>
            <a:off x="502920" y="6618478"/>
            <a:ext cx="530352" cy="118872"/>
          </a:xfrm>
        </p:spPr>
        <p:txBody>
          <a:bodyPr/>
          <a:lstStyle/>
          <a:p>
            <a:fld id="{CBD803B2-A378-42BD-B5EC-F7748F169FE0}" type="slidenum">
              <a:rPr lang="en-US" smtClean="0"/>
              <a:pPr/>
              <a:t>20</a:t>
            </a:fld>
            <a:endParaRPr lang="en-US"/>
          </a:p>
        </p:txBody>
      </p:sp>
      <p:sp>
        <p:nvSpPr>
          <p:cNvPr id="26" name="Text Placeholder 25">
            <a:extLst>
              <a:ext uri="{FF2B5EF4-FFF2-40B4-BE49-F238E27FC236}">
                <a16:creationId xmlns:a16="http://schemas.microsoft.com/office/drawing/2014/main" id="{9579D844-A9EA-4BD2-986C-2240C82A6DFE}"/>
              </a:ext>
            </a:extLst>
          </p:cNvPr>
          <p:cNvSpPr>
            <a:spLocks noGrp="1"/>
          </p:cNvSpPr>
          <p:nvPr>
            <p:ph type="body" sz="quarter" idx="13"/>
          </p:nvPr>
        </p:nvSpPr>
        <p:spPr>
          <a:xfrm>
            <a:off x="502919" y="722247"/>
            <a:ext cx="11198284" cy="390099"/>
          </a:xfrm>
        </p:spPr>
        <p:txBody>
          <a:bodyPr>
            <a:normAutofit lnSpcReduction="10000"/>
          </a:bodyPr>
          <a:lstStyle/>
          <a:p>
            <a:r>
              <a:rPr lang="en-US">
                <a:solidFill>
                  <a:schemeClr val="tx1"/>
                </a:solidFill>
              </a:rPr>
              <a:t>Overview</a:t>
            </a:r>
            <a:endParaRPr lang="en-IN"/>
          </a:p>
        </p:txBody>
      </p:sp>
      <p:sp>
        <p:nvSpPr>
          <p:cNvPr id="25" name="Title 24">
            <a:extLst>
              <a:ext uri="{FF2B5EF4-FFF2-40B4-BE49-F238E27FC236}">
                <a16:creationId xmlns:a16="http://schemas.microsoft.com/office/drawing/2014/main" id="{B4335441-958D-4805-98A9-52DB073E7C7E}"/>
              </a:ext>
            </a:extLst>
          </p:cNvPr>
          <p:cNvSpPr>
            <a:spLocks noGrp="1"/>
          </p:cNvSpPr>
          <p:nvPr>
            <p:ph type="title"/>
          </p:nvPr>
        </p:nvSpPr>
        <p:spPr>
          <a:xfrm>
            <a:off x="502919" y="246888"/>
            <a:ext cx="11198597" cy="484632"/>
          </a:xfrm>
        </p:spPr>
        <p:txBody>
          <a:bodyPr>
            <a:noAutofit/>
          </a:bodyPr>
          <a:lstStyle/>
          <a:p>
            <a:r>
              <a:rPr lang="de-DE"/>
              <a:t>Agilent Fragment Analyzer Systems</a:t>
            </a:r>
            <a:br>
              <a:rPr lang="en-US"/>
            </a:br>
            <a:endParaRPr lang="en-IN"/>
          </a:p>
        </p:txBody>
      </p:sp>
      <p:sp>
        <p:nvSpPr>
          <p:cNvPr id="24" name="Footer Placeholder 5">
            <a:extLst>
              <a:ext uri="{FF2B5EF4-FFF2-40B4-BE49-F238E27FC236}">
                <a16:creationId xmlns:a16="http://schemas.microsoft.com/office/drawing/2014/main" id="{EB369A34-C415-4E98-88A4-2CA674A1E1AB}"/>
              </a:ext>
            </a:extLst>
          </p:cNvPr>
          <p:cNvSpPr txBox="1">
            <a:spLocks/>
          </p:cNvSpPr>
          <p:nvPr/>
        </p:nvSpPr>
        <p:spPr>
          <a:xfrm>
            <a:off x="2615184" y="6618478"/>
            <a:ext cx="5394960" cy="118872"/>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800" dirty="0">
                <a:solidFill>
                  <a:schemeClr val="bg1"/>
                </a:solidFill>
              </a:rPr>
              <a:t>For Research Use Only. Not for use in diagnostic procedures.       PR7000-8294</a:t>
            </a:r>
            <a:endParaRPr lang="en-US" sz="800" dirty="0">
              <a:solidFill>
                <a:schemeClr val="bg1"/>
              </a:solidFill>
            </a:endParaRPr>
          </a:p>
        </p:txBody>
      </p:sp>
      <p:sp>
        <p:nvSpPr>
          <p:cNvPr id="27" name="Rectangle 26">
            <a:extLst>
              <a:ext uri="{FF2B5EF4-FFF2-40B4-BE49-F238E27FC236}">
                <a16:creationId xmlns:a16="http://schemas.microsoft.com/office/drawing/2014/main" id="{34CB1980-48B0-44E5-9387-E7E8B925391F}"/>
              </a:ext>
            </a:extLst>
          </p:cNvPr>
          <p:cNvSpPr/>
          <p:nvPr/>
        </p:nvSpPr>
        <p:spPr>
          <a:xfrm>
            <a:off x="5154890" y="1838325"/>
            <a:ext cx="7028580" cy="397192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Font typeface="Arial" panose="020B0604020202020204" pitchFamily="34" charset="0"/>
              <a:buChar char="–"/>
            </a:pPr>
            <a:endParaRPr lang="en-IN"/>
          </a:p>
        </p:txBody>
      </p:sp>
      <p:pic>
        <p:nvPicPr>
          <p:cNvPr id="28" name="Picture 27" descr="A picture containing indoor, white, electronics&#10;&#10;Description automatically generated">
            <a:extLst>
              <a:ext uri="{FF2B5EF4-FFF2-40B4-BE49-F238E27FC236}">
                <a16:creationId xmlns:a16="http://schemas.microsoft.com/office/drawing/2014/main" id="{F3D3E595-9605-427D-A4DA-5A941F15B79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0417" y="1600200"/>
            <a:ext cx="4468590" cy="4468590"/>
          </a:xfrm>
          <a:prstGeom prst="rect">
            <a:avLst/>
          </a:prstGeom>
          <a:ln>
            <a:noFill/>
          </a:ln>
        </p:spPr>
      </p:pic>
      <p:sp>
        <p:nvSpPr>
          <p:cNvPr id="29" name="Content Placeholder 5">
            <a:extLst>
              <a:ext uri="{FF2B5EF4-FFF2-40B4-BE49-F238E27FC236}">
                <a16:creationId xmlns:a16="http://schemas.microsoft.com/office/drawing/2014/main" id="{5A8597F0-77C4-427C-B2B0-EE29CDA3212E}"/>
              </a:ext>
            </a:extLst>
          </p:cNvPr>
          <p:cNvSpPr txBox="1">
            <a:spLocks/>
          </p:cNvSpPr>
          <p:nvPr/>
        </p:nvSpPr>
        <p:spPr>
          <a:xfrm>
            <a:off x="5886656" y="2686324"/>
            <a:ext cx="5984927" cy="2275929"/>
          </a:xfrm>
          <a:prstGeom prst="rect">
            <a:avLst/>
          </a:prstGeom>
        </p:spPr>
        <p:txBody>
          <a:bodyPr/>
          <a:lstStyle>
            <a:lvl1pPr marL="0" indent="0" algn="l" defTabSz="685800" rtl="0" eaLnBrk="1" latinLnBrk="0" hangingPunct="1">
              <a:lnSpc>
                <a:spcPct val="100000"/>
              </a:lnSpc>
              <a:spcBef>
                <a:spcPts val="1200"/>
              </a:spcBef>
              <a:buFontTx/>
              <a:buNone/>
              <a:defRPr sz="2400" kern="1200">
                <a:solidFill>
                  <a:schemeClr val="tx2"/>
                </a:solidFill>
                <a:latin typeface="Arial" panose="020B0604020202020204" pitchFamily="34" charset="0"/>
                <a:ea typeface="+mn-ea"/>
                <a:cs typeface="Arial" panose="020B0604020202020204" pitchFamily="34" charset="0"/>
              </a:defRPr>
            </a:lvl1pPr>
            <a:lvl2pPr marL="182880" indent="-182880" algn="l" defTabSz="685800" rtl="0" eaLnBrk="1" latinLnBrk="0" hangingPunct="1">
              <a:lnSpc>
                <a:spcPct val="100000"/>
              </a:lnSpc>
              <a:spcBef>
                <a:spcPts val="600"/>
              </a:spcBef>
              <a:buFont typeface="Arial" panose="020B0604020202020204" pitchFamily="34" charset="0"/>
              <a:buChar char="•"/>
              <a:defRPr sz="2000" kern="1200">
                <a:solidFill>
                  <a:schemeClr val="tx2"/>
                </a:solidFill>
                <a:latin typeface="Arial" panose="020B0604020202020204" pitchFamily="34" charset="0"/>
                <a:ea typeface="+mn-ea"/>
                <a:cs typeface="Arial" panose="020B0604020202020204" pitchFamily="34" charset="0"/>
              </a:defRPr>
            </a:lvl2pPr>
            <a:lvl3pPr marL="384048" indent="-182880" algn="l" defTabSz="685800" rtl="0" eaLnBrk="1" latinLnBrk="0" hangingPunct="1">
              <a:lnSpc>
                <a:spcPct val="100000"/>
              </a:lnSpc>
              <a:spcBef>
                <a:spcPts val="600"/>
              </a:spcBef>
              <a:buFont typeface="Arial" panose="020B0604020202020204" pitchFamily="34" charset="0"/>
              <a:buChar char="-"/>
              <a:defRPr sz="2000" kern="1200">
                <a:solidFill>
                  <a:schemeClr val="tx2"/>
                </a:solidFill>
                <a:latin typeface="Arial" panose="020B0604020202020204" pitchFamily="34" charset="0"/>
                <a:ea typeface="+mn-ea"/>
                <a:cs typeface="Arial" panose="020B0604020202020204" pitchFamily="34" charset="0"/>
              </a:defRPr>
            </a:lvl3pPr>
            <a:lvl4pPr marL="548640" indent="-182880" algn="l" defTabSz="685800" rtl="0" eaLnBrk="1" latinLnBrk="0" hangingPunct="1">
              <a:lnSpc>
                <a:spcPct val="100000"/>
              </a:lnSpc>
              <a:spcBef>
                <a:spcPts val="600"/>
              </a:spcBef>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4pPr>
            <a:lvl5pPr marL="731520" indent="-182880" algn="l" defTabSz="685800" rtl="0" eaLnBrk="1" latinLnBrk="0" hangingPunct="1">
              <a:lnSpc>
                <a:spcPct val="100000"/>
              </a:lnSpc>
              <a:spcBef>
                <a:spcPts val="600"/>
              </a:spcBef>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85750" indent="-285750">
              <a:buFont typeface="Arial" panose="020B0604020202020204" pitchFamily="34" charset="0"/>
              <a:buChar char="–"/>
            </a:pPr>
            <a:r>
              <a:rPr lang="de-DE" sz="1800" dirty="0">
                <a:solidFill>
                  <a:schemeClr val="tx1"/>
                </a:solidFill>
              </a:rPr>
              <a:t>3 benchtop </a:t>
            </a:r>
            <a:r>
              <a:rPr lang="de-DE" sz="1800" dirty="0" err="1">
                <a:solidFill>
                  <a:schemeClr val="tx1"/>
                </a:solidFill>
              </a:rPr>
              <a:t>models</a:t>
            </a:r>
            <a:r>
              <a:rPr lang="de-DE" sz="1800" dirty="0">
                <a:solidFill>
                  <a:schemeClr val="tx1"/>
                </a:solidFill>
              </a:rPr>
              <a:t> </a:t>
            </a:r>
            <a:r>
              <a:rPr lang="de-DE" sz="1800" dirty="0" err="1">
                <a:solidFill>
                  <a:schemeClr val="tx1"/>
                </a:solidFill>
              </a:rPr>
              <a:t>with</a:t>
            </a:r>
            <a:r>
              <a:rPr lang="de-DE" sz="1800" dirty="0">
                <a:solidFill>
                  <a:schemeClr val="tx1"/>
                </a:solidFill>
              </a:rPr>
              <a:t> different </a:t>
            </a:r>
            <a:r>
              <a:rPr lang="de-DE" sz="1800" dirty="0" err="1">
                <a:solidFill>
                  <a:schemeClr val="tx1"/>
                </a:solidFill>
              </a:rPr>
              <a:t>throughput</a:t>
            </a:r>
            <a:r>
              <a:rPr lang="de-DE" sz="1800" dirty="0">
                <a:solidFill>
                  <a:schemeClr val="tx1"/>
                </a:solidFill>
              </a:rPr>
              <a:t> </a:t>
            </a:r>
            <a:r>
              <a:rPr lang="de-DE" sz="1800" dirty="0" err="1">
                <a:solidFill>
                  <a:schemeClr val="tx1"/>
                </a:solidFill>
              </a:rPr>
              <a:t>options</a:t>
            </a:r>
            <a:endParaRPr lang="de-DE" sz="1800" dirty="0">
              <a:solidFill>
                <a:schemeClr val="tx1"/>
              </a:solidFill>
            </a:endParaRPr>
          </a:p>
          <a:p>
            <a:pPr marL="285750" indent="-285750">
              <a:buFont typeface="Arial" panose="020B0604020202020204" pitchFamily="34" charset="0"/>
              <a:buChar char="–"/>
            </a:pPr>
            <a:r>
              <a:rPr lang="de-DE" sz="1800" dirty="0">
                <a:solidFill>
                  <a:schemeClr val="tx1"/>
                </a:solidFill>
              </a:rPr>
              <a:t>Kits for RNA </a:t>
            </a:r>
            <a:r>
              <a:rPr lang="de-DE" sz="1800" dirty="0" err="1">
                <a:solidFill>
                  <a:schemeClr val="tx1"/>
                </a:solidFill>
              </a:rPr>
              <a:t>with</a:t>
            </a:r>
            <a:r>
              <a:rPr lang="de-DE" sz="1800" dirty="0">
                <a:solidFill>
                  <a:schemeClr val="tx1"/>
                </a:solidFill>
              </a:rPr>
              <a:t> specialized IVT RNA methods, DNA fragments, supercoiled plasmids, and NGS workflows</a:t>
            </a:r>
          </a:p>
          <a:p>
            <a:pPr marL="285750" indent="-285750">
              <a:buFont typeface="Arial" panose="020B0604020202020204" pitchFamily="34" charset="0"/>
              <a:buChar char="–"/>
            </a:pPr>
            <a:r>
              <a:rPr lang="de-DE" sz="1800" dirty="0">
                <a:solidFill>
                  <a:schemeClr val="tx1"/>
                </a:solidFill>
              </a:rPr>
              <a:t>Qualitative and </a:t>
            </a:r>
            <a:r>
              <a:rPr lang="en-US" sz="1800" dirty="0">
                <a:solidFill>
                  <a:schemeClr val="tx1"/>
                </a:solidFill>
              </a:rPr>
              <a:t>quantitative</a:t>
            </a:r>
            <a:r>
              <a:rPr lang="de-DE" sz="1800" dirty="0">
                <a:solidFill>
                  <a:schemeClr val="tx1"/>
                </a:solidFill>
              </a:rPr>
              <a:t> </a:t>
            </a:r>
            <a:r>
              <a:rPr lang="de-DE" sz="1800" dirty="0" err="1">
                <a:solidFill>
                  <a:schemeClr val="tx1"/>
                </a:solidFill>
              </a:rPr>
              <a:t>kits</a:t>
            </a:r>
            <a:endParaRPr lang="de-DE" sz="1800" dirty="0">
              <a:solidFill>
                <a:schemeClr val="tx1"/>
              </a:solidFill>
            </a:endParaRPr>
          </a:p>
          <a:p>
            <a:pPr marL="285750" indent="-285750">
              <a:buFont typeface="Arial" panose="020B0604020202020204" pitchFamily="34" charset="0"/>
              <a:buChar char="–"/>
            </a:pPr>
            <a:r>
              <a:rPr lang="de-DE" sz="1800" dirty="0">
                <a:solidFill>
                  <a:schemeClr val="tx1"/>
                </a:solidFill>
              </a:rPr>
              <a:t>6 </a:t>
            </a:r>
            <a:r>
              <a:rPr lang="de-DE" sz="1800" dirty="0" err="1">
                <a:solidFill>
                  <a:schemeClr val="tx1"/>
                </a:solidFill>
              </a:rPr>
              <a:t>array</a:t>
            </a:r>
            <a:r>
              <a:rPr lang="de-DE" sz="1800" dirty="0">
                <a:solidFill>
                  <a:schemeClr val="tx1"/>
                </a:solidFill>
              </a:rPr>
              <a:t> </a:t>
            </a:r>
            <a:r>
              <a:rPr lang="de-DE" sz="1800" dirty="0" err="1">
                <a:solidFill>
                  <a:schemeClr val="tx1"/>
                </a:solidFill>
              </a:rPr>
              <a:t>formats</a:t>
            </a:r>
            <a:r>
              <a:rPr lang="de-DE" sz="1800" dirty="0">
                <a:solidFill>
                  <a:schemeClr val="tx1"/>
                </a:solidFill>
              </a:rPr>
              <a:t>, </a:t>
            </a:r>
            <a:r>
              <a:rPr lang="de-DE" sz="1800" dirty="0" err="1">
                <a:solidFill>
                  <a:schemeClr val="tx1"/>
                </a:solidFill>
              </a:rPr>
              <a:t>customer</a:t>
            </a:r>
            <a:r>
              <a:rPr lang="de-DE" sz="1800" dirty="0">
                <a:solidFill>
                  <a:schemeClr val="tx1"/>
                </a:solidFill>
              </a:rPr>
              <a:t> </a:t>
            </a:r>
            <a:r>
              <a:rPr lang="de-DE" sz="1800" dirty="0" err="1">
                <a:solidFill>
                  <a:schemeClr val="tx1"/>
                </a:solidFill>
              </a:rPr>
              <a:t>choice</a:t>
            </a:r>
            <a:r>
              <a:rPr lang="de-DE" sz="1800" dirty="0">
                <a:solidFill>
                  <a:schemeClr val="tx1"/>
                </a:solidFill>
              </a:rPr>
              <a:t> for </a:t>
            </a:r>
            <a:r>
              <a:rPr lang="de-DE" sz="1800" dirty="0" err="1">
                <a:solidFill>
                  <a:schemeClr val="tx1"/>
                </a:solidFill>
              </a:rPr>
              <a:t>speed</a:t>
            </a:r>
            <a:r>
              <a:rPr lang="de-DE" sz="1800" dirty="0">
                <a:solidFill>
                  <a:schemeClr val="tx1"/>
                </a:solidFill>
              </a:rPr>
              <a:t> </a:t>
            </a:r>
            <a:br>
              <a:rPr lang="de-DE" sz="1800" dirty="0">
                <a:solidFill>
                  <a:schemeClr val="tx1"/>
                </a:solidFill>
              </a:rPr>
            </a:br>
            <a:r>
              <a:rPr lang="de-DE" sz="1800" dirty="0" err="1">
                <a:solidFill>
                  <a:schemeClr val="tx1"/>
                </a:solidFill>
              </a:rPr>
              <a:t>or</a:t>
            </a:r>
            <a:r>
              <a:rPr lang="de-DE" sz="1800" dirty="0">
                <a:solidFill>
                  <a:schemeClr val="tx1"/>
                </a:solidFill>
              </a:rPr>
              <a:t> </a:t>
            </a:r>
            <a:r>
              <a:rPr lang="de-DE" sz="1800" dirty="0" err="1">
                <a:solidFill>
                  <a:schemeClr val="tx1"/>
                </a:solidFill>
              </a:rPr>
              <a:t>resolution</a:t>
            </a:r>
            <a:endParaRPr lang="de-DE" sz="1800" dirty="0">
              <a:solidFill>
                <a:schemeClr val="tx1"/>
              </a:solidFill>
            </a:endParaRPr>
          </a:p>
          <a:p>
            <a:pPr marL="285750" indent="-285750">
              <a:buFont typeface="Arial" panose="020B0604020202020204" pitchFamily="34" charset="0"/>
              <a:buChar char="–"/>
            </a:pPr>
            <a:endParaRPr lang="de-DE" sz="1800" dirty="0">
              <a:solidFill>
                <a:schemeClr val="tx1"/>
              </a:solidFill>
            </a:endParaRPr>
          </a:p>
          <a:p>
            <a:pPr marL="342900" indent="-342900">
              <a:buFont typeface="Arial" panose="020B0604020202020204" pitchFamily="34" charset="0"/>
              <a:buChar char="–"/>
            </a:pPr>
            <a:endParaRPr lang="de-DE" sz="1800" dirty="0">
              <a:solidFill>
                <a:schemeClr val="tx1"/>
              </a:solidFill>
            </a:endParaRPr>
          </a:p>
        </p:txBody>
      </p:sp>
      <p:pic>
        <p:nvPicPr>
          <p:cNvPr id="10" name="Graphic 9" descr="Return with solid fill">
            <a:hlinkClick r:id="rId3" action="ppaction://hlinksldjump"/>
            <a:extLst>
              <a:ext uri="{FF2B5EF4-FFF2-40B4-BE49-F238E27FC236}">
                <a16:creationId xmlns:a16="http://schemas.microsoft.com/office/drawing/2014/main" id="{AD5CBB0F-B5EC-4A2B-9BAD-00D8C737B51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565080" y="102018"/>
            <a:ext cx="426302" cy="426302"/>
          </a:xfrm>
          <a:prstGeom prst="rect">
            <a:avLst/>
          </a:prstGeom>
        </p:spPr>
      </p:pic>
    </p:spTree>
    <p:extLst>
      <p:ext uri="{BB962C8B-B14F-4D97-AF65-F5344CB8AC3E}">
        <p14:creationId xmlns:p14="http://schemas.microsoft.com/office/powerpoint/2010/main" val="40650751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B66DD47-4572-46AC-A911-67703664C30A}"/>
              </a:ext>
            </a:extLst>
          </p:cNvPr>
          <p:cNvSpPr>
            <a:spLocks noGrp="1"/>
          </p:cNvSpPr>
          <p:nvPr>
            <p:ph type="dt" sz="half" idx="10"/>
          </p:nvPr>
        </p:nvSpPr>
        <p:spPr>
          <a:xfrm>
            <a:off x="1097280" y="6618478"/>
            <a:ext cx="1060704" cy="118872"/>
          </a:xfrm>
        </p:spPr>
        <p:txBody>
          <a:bodyPr/>
          <a:lstStyle/>
          <a:p>
            <a:fld id="{8A5ED500-F834-4365-B667-93925BAB7A2F}" type="datetime4">
              <a:rPr lang="en-US" smtClean="0"/>
              <a:t>July 11, 2022</a:t>
            </a:fld>
            <a:endParaRPr lang="en-US"/>
          </a:p>
        </p:txBody>
      </p:sp>
      <p:sp>
        <p:nvSpPr>
          <p:cNvPr id="5" name="Slide Number Placeholder 4">
            <a:extLst>
              <a:ext uri="{FF2B5EF4-FFF2-40B4-BE49-F238E27FC236}">
                <a16:creationId xmlns:a16="http://schemas.microsoft.com/office/drawing/2014/main" id="{B2727272-EF60-4A2D-8FAF-DE74351D44B4}"/>
              </a:ext>
            </a:extLst>
          </p:cNvPr>
          <p:cNvSpPr>
            <a:spLocks noGrp="1"/>
          </p:cNvSpPr>
          <p:nvPr>
            <p:ph type="sldNum" sz="quarter" idx="12"/>
          </p:nvPr>
        </p:nvSpPr>
        <p:spPr>
          <a:xfrm>
            <a:off x="502920" y="6618478"/>
            <a:ext cx="530352" cy="118872"/>
          </a:xfrm>
        </p:spPr>
        <p:txBody>
          <a:bodyPr/>
          <a:lstStyle/>
          <a:p>
            <a:fld id="{CBD803B2-A378-42BD-B5EC-F7748F169FE0}" type="slidenum">
              <a:rPr lang="en-US" smtClean="0"/>
              <a:pPr/>
              <a:t>21</a:t>
            </a:fld>
            <a:endParaRPr lang="en-US"/>
          </a:p>
        </p:txBody>
      </p:sp>
      <p:sp>
        <p:nvSpPr>
          <p:cNvPr id="19" name="Text Placeholder 25">
            <a:extLst>
              <a:ext uri="{FF2B5EF4-FFF2-40B4-BE49-F238E27FC236}">
                <a16:creationId xmlns:a16="http://schemas.microsoft.com/office/drawing/2014/main" id="{640415CE-90B7-498A-9EC7-67348F9F5A92}"/>
              </a:ext>
            </a:extLst>
          </p:cNvPr>
          <p:cNvSpPr>
            <a:spLocks noGrp="1"/>
          </p:cNvSpPr>
          <p:nvPr>
            <p:ph type="body" sz="quarter" idx="13"/>
          </p:nvPr>
        </p:nvSpPr>
        <p:spPr/>
        <p:txBody>
          <a:bodyPr>
            <a:normAutofit lnSpcReduction="10000"/>
          </a:bodyPr>
          <a:lstStyle/>
          <a:p>
            <a:r>
              <a:rPr lang="en-IN">
                <a:solidFill>
                  <a:schemeClr val="tx1"/>
                </a:solidFill>
              </a:rPr>
              <a:t>Instrument models</a:t>
            </a:r>
          </a:p>
        </p:txBody>
      </p:sp>
      <p:sp>
        <p:nvSpPr>
          <p:cNvPr id="9" name="Title 8">
            <a:extLst>
              <a:ext uri="{FF2B5EF4-FFF2-40B4-BE49-F238E27FC236}">
                <a16:creationId xmlns:a16="http://schemas.microsoft.com/office/drawing/2014/main" id="{AD2187C2-53B4-4813-B062-73139B2141B3}"/>
              </a:ext>
            </a:extLst>
          </p:cNvPr>
          <p:cNvSpPr>
            <a:spLocks noGrp="1"/>
          </p:cNvSpPr>
          <p:nvPr>
            <p:ph type="title"/>
          </p:nvPr>
        </p:nvSpPr>
        <p:spPr/>
        <p:txBody>
          <a:bodyPr/>
          <a:lstStyle/>
          <a:p>
            <a:r>
              <a:rPr lang="en-IN"/>
              <a:t>Agilent Fragment Analyzer Systems</a:t>
            </a:r>
          </a:p>
        </p:txBody>
      </p:sp>
      <p:sp>
        <p:nvSpPr>
          <p:cNvPr id="22" name="Footer Placeholder 5">
            <a:extLst>
              <a:ext uri="{FF2B5EF4-FFF2-40B4-BE49-F238E27FC236}">
                <a16:creationId xmlns:a16="http://schemas.microsoft.com/office/drawing/2014/main" id="{5D992F1C-F8B1-4DF9-B02C-3B68E78F5F42}"/>
              </a:ext>
            </a:extLst>
          </p:cNvPr>
          <p:cNvSpPr txBox="1">
            <a:spLocks/>
          </p:cNvSpPr>
          <p:nvPr/>
        </p:nvSpPr>
        <p:spPr>
          <a:xfrm>
            <a:off x="2615184" y="6618478"/>
            <a:ext cx="5394960" cy="118872"/>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800" dirty="0">
                <a:solidFill>
                  <a:schemeClr val="bg1"/>
                </a:solidFill>
              </a:rPr>
              <a:t>For Research Use Only. Not for use in diagnostic procedures.       PR7000-8294</a:t>
            </a:r>
            <a:endParaRPr lang="en-US" sz="800" dirty="0">
              <a:solidFill>
                <a:schemeClr val="bg1"/>
              </a:solidFill>
            </a:endParaRPr>
          </a:p>
        </p:txBody>
      </p:sp>
      <p:sp>
        <p:nvSpPr>
          <p:cNvPr id="25" name="Rectangle 24">
            <a:extLst>
              <a:ext uri="{FF2B5EF4-FFF2-40B4-BE49-F238E27FC236}">
                <a16:creationId xmlns:a16="http://schemas.microsoft.com/office/drawing/2014/main" id="{09EF1513-B4E5-4BA1-9AAA-9DAB0BB806FA}"/>
              </a:ext>
            </a:extLst>
          </p:cNvPr>
          <p:cNvSpPr/>
          <p:nvPr/>
        </p:nvSpPr>
        <p:spPr>
          <a:xfrm>
            <a:off x="808361" y="2011728"/>
            <a:ext cx="3322041" cy="3455622"/>
          </a:xfrm>
          <a:prstGeom prst="rect">
            <a:avLst/>
          </a:prstGeom>
          <a:noFill/>
          <a:ln w="12700">
            <a:solidFill>
              <a:schemeClr val="tx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6" name="Pentagon 6">
            <a:extLst>
              <a:ext uri="{FF2B5EF4-FFF2-40B4-BE49-F238E27FC236}">
                <a16:creationId xmlns:a16="http://schemas.microsoft.com/office/drawing/2014/main" id="{235D0CBB-EA9C-4101-A29D-1A353FE175FB}"/>
              </a:ext>
            </a:extLst>
          </p:cNvPr>
          <p:cNvSpPr/>
          <p:nvPr/>
        </p:nvSpPr>
        <p:spPr>
          <a:xfrm rot="5400000">
            <a:off x="1905648" y="857688"/>
            <a:ext cx="1127466" cy="2637437"/>
          </a:xfrm>
          <a:prstGeom prst="homePlate">
            <a:avLst>
              <a:gd name="adj" fmla="val 21138"/>
            </a:avLst>
          </a:prstGeom>
          <a:solidFill>
            <a:srgbClr val="0085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IN"/>
          </a:p>
        </p:txBody>
      </p:sp>
      <p:sp>
        <p:nvSpPr>
          <p:cNvPr id="27" name="Content Placeholder 13">
            <a:extLst>
              <a:ext uri="{FF2B5EF4-FFF2-40B4-BE49-F238E27FC236}">
                <a16:creationId xmlns:a16="http://schemas.microsoft.com/office/drawing/2014/main" id="{FDB9487C-E37B-4664-AB48-77C5DDB1F3C4}"/>
              </a:ext>
            </a:extLst>
          </p:cNvPr>
          <p:cNvSpPr txBox="1">
            <a:spLocks/>
          </p:cNvSpPr>
          <p:nvPr/>
        </p:nvSpPr>
        <p:spPr>
          <a:xfrm>
            <a:off x="1205126" y="1749519"/>
            <a:ext cx="2528511" cy="661812"/>
          </a:xfrm>
          <a:prstGeom prst="rect">
            <a:avLst/>
          </a:prstGeom>
        </p:spPr>
        <p:txBody>
          <a:bodyPr vert="horz" lIns="0" tIns="45720" rIns="91440" bIns="45720" rtlCol="0">
            <a:noAutofit/>
          </a:bodyPr>
          <a:lstStyle>
            <a:lvl1pPr marL="0" indent="0" algn="l" defTabSz="685800" rtl="0" eaLnBrk="1" latinLnBrk="0" hangingPunct="1">
              <a:lnSpc>
                <a:spcPct val="90000"/>
              </a:lnSpc>
              <a:spcBef>
                <a:spcPts val="1200"/>
              </a:spcBef>
              <a:buFontTx/>
              <a:buNone/>
              <a:defRPr sz="2100" kern="1200">
                <a:solidFill>
                  <a:schemeClr val="tx1"/>
                </a:solidFill>
                <a:latin typeface="Arial" panose="020B0604020202020204" pitchFamily="34" charset="0"/>
                <a:ea typeface="Roboto" panose="02000000000000000000" pitchFamily="2" charset="0"/>
                <a:cs typeface="Arial" panose="020B0604020202020204" pitchFamily="34" charset="0"/>
              </a:defRPr>
            </a:lvl1pPr>
            <a:lvl2pPr marL="182563" indent="-182563" algn="l" defTabSz="685800" rtl="0" eaLnBrk="1" latinLnBrk="0" hangingPunct="1">
              <a:lnSpc>
                <a:spcPct val="90000"/>
              </a:lnSpc>
              <a:spcBef>
                <a:spcPts val="600"/>
              </a:spcBef>
              <a:buClr>
                <a:schemeClr val="tx1"/>
              </a:buClr>
              <a:buFont typeface="Arial" panose="020B0604020202020204" pitchFamily="34" charset="0"/>
              <a:buChar char="•"/>
              <a:defRPr sz="1900" kern="1200">
                <a:solidFill>
                  <a:schemeClr val="tx1"/>
                </a:solidFill>
                <a:latin typeface="Arial" panose="020B0604020202020204" pitchFamily="34" charset="0"/>
                <a:ea typeface="Roboto" panose="02000000000000000000" pitchFamily="2" charset="0"/>
                <a:cs typeface="Arial" panose="020B0604020202020204" pitchFamily="34" charset="0"/>
              </a:defRPr>
            </a:lvl2pPr>
            <a:lvl3pPr marL="457200" indent="-209550" algn="l" defTabSz="685800" rtl="0" eaLnBrk="1" latinLnBrk="0" hangingPunct="1">
              <a:lnSpc>
                <a:spcPct val="90000"/>
              </a:lnSpc>
              <a:spcBef>
                <a:spcPts val="600"/>
              </a:spcBef>
              <a:buClr>
                <a:schemeClr val="tx1"/>
              </a:buClr>
              <a:buFont typeface="Arial" panose="020B0604020202020204" pitchFamily="34" charset="0"/>
              <a:buChar char="–"/>
              <a:defRPr sz="1700" kern="1200">
                <a:solidFill>
                  <a:schemeClr val="tx1"/>
                </a:solidFill>
                <a:latin typeface="Arial" panose="020B0604020202020204" pitchFamily="34" charset="0"/>
                <a:ea typeface="Roboto" panose="02000000000000000000" pitchFamily="2" charset="0"/>
                <a:cs typeface="Arial" panose="020B0604020202020204" pitchFamily="34" charset="0"/>
              </a:defRPr>
            </a:lvl3pPr>
            <a:lvl4pPr marL="630238" indent="-168275" algn="l" defTabSz="685800" rtl="0" eaLnBrk="1" latinLnBrk="0" hangingPunct="1">
              <a:lnSpc>
                <a:spcPct val="90000"/>
              </a:lnSpc>
              <a:spcBef>
                <a:spcPts val="600"/>
              </a:spcBef>
              <a:buClr>
                <a:schemeClr val="tx1"/>
              </a:buClr>
              <a:buFont typeface="Arial" panose="020B0604020202020204" pitchFamily="34" charset="0"/>
              <a:buChar char="•"/>
              <a:defRPr sz="1700" kern="1200">
                <a:solidFill>
                  <a:schemeClr val="tx1"/>
                </a:solidFill>
                <a:latin typeface="Arial" panose="020B0604020202020204" pitchFamily="34" charset="0"/>
                <a:ea typeface="Roboto" panose="02000000000000000000" pitchFamily="2" charset="0"/>
                <a:cs typeface="Arial" panose="020B0604020202020204" pitchFamily="34" charset="0"/>
              </a:defRPr>
            </a:lvl4pPr>
            <a:lvl5pPr marL="854075" indent="-182563" algn="l" defTabSz="685800" rtl="0" eaLnBrk="1" latinLnBrk="0" hangingPunct="1">
              <a:lnSpc>
                <a:spcPct val="90000"/>
              </a:lnSpc>
              <a:spcBef>
                <a:spcPts val="600"/>
              </a:spcBef>
              <a:buClr>
                <a:schemeClr val="tx1"/>
              </a:buClr>
              <a:buFont typeface="Arial" panose="020B0604020202020204" pitchFamily="34" charset="0"/>
              <a:buChar char="–"/>
              <a:defRPr sz="1500" kern="1200">
                <a:solidFill>
                  <a:schemeClr val="tx1"/>
                </a:solidFill>
                <a:latin typeface="Arial" panose="020B0604020202020204" pitchFamily="34" charset="0"/>
                <a:ea typeface="Roboto" panose="02000000000000000000" pitchFamily="2" charset="0"/>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lnSpc>
                <a:spcPct val="100000"/>
              </a:lnSpc>
              <a:spcBef>
                <a:spcPts val="0"/>
              </a:spcBef>
            </a:pPr>
            <a:r>
              <a:rPr lang="en-US" sz="2000">
                <a:solidFill>
                  <a:schemeClr val="bg1"/>
                </a:solidFill>
              </a:rPr>
              <a:t>Agilent 5200 Fragment Analyzer</a:t>
            </a:r>
          </a:p>
        </p:txBody>
      </p:sp>
      <p:sp>
        <p:nvSpPr>
          <p:cNvPr id="28" name="Content Placeholder 2">
            <a:extLst>
              <a:ext uri="{FF2B5EF4-FFF2-40B4-BE49-F238E27FC236}">
                <a16:creationId xmlns:a16="http://schemas.microsoft.com/office/drawing/2014/main" id="{1B5473AD-E98A-4EED-BC3C-0D31C80A5ADC}"/>
              </a:ext>
            </a:extLst>
          </p:cNvPr>
          <p:cNvSpPr txBox="1">
            <a:spLocks/>
          </p:cNvSpPr>
          <p:nvPr/>
        </p:nvSpPr>
        <p:spPr>
          <a:xfrm>
            <a:off x="908692" y="2915803"/>
            <a:ext cx="2944975" cy="1408465"/>
          </a:xfrm>
          <a:prstGeom prst="rect">
            <a:avLst/>
          </a:prstGeom>
        </p:spPr>
        <p:txBody>
          <a:bodyPr vert="horz" lIns="0" tIns="45720" rIns="91440" bIns="45720" rtlCol="0">
            <a:normAutofit/>
          </a:bodyPr>
          <a:lstStyle>
            <a:lvl1pPr marL="0" indent="0" algn="l" defTabSz="685800" rtl="0" eaLnBrk="1" latinLnBrk="0" hangingPunct="1">
              <a:lnSpc>
                <a:spcPct val="90000"/>
              </a:lnSpc>
              <a:spcBef>
                <a:spcPts val="1200"/>
              </a:spcBef>
              <a:buFontTx/>
              <a:buNone/>
              <a:defRPr sz="2100" kern="1200">
                <a:solidFill>
                  <a:schemeClr val="tx1"/>
                </a:solidFill>
                <a:latin typeface="Arial" panose="020B0604020202020204" pitchFamily="34" charset="0"/>
                <a:ea typeface="Roboto" panose="02000000000000000000" pitchFamily="2" charset="0"/>
                <a:cs typeface="Arial" panose="020B0604020202020204" pitchFamily="34" charset="0"/>
              </a:defRPr>
            </a:lvl1pPr>
            <a:lvl2pPr marL="182563" indent="-182563" algn="l" defTabSz="685800" rtl="0" eaLnBrk="1" latinLnBrk="0" hangingPunct="1">
              <a:lnSpc>
                <a:spcPct val="90000"/>
              </a:lnSpc>
              <a:spcBef>
                <a:spcPts val="600"/>
              </a:spcBef>
              <a:buClr>
                <a:schemeClr val="tx1"/>
              </a:buClr>
              <a:buFont typeface="Arial" panose="020B0604020202020204" pitchFamily="34" charset="0"/>
              <a:buChar char="•"/>
              <a:defRPr sz="1900" kern="1200">
                <a:solidFill>
                  <a:schemeClr val="tx1"/>
                </a:solidFill>
                <a:latin typeface="Arial" panose="020B0604020202020204" pitchFamily="34" charset="0"/>
                <a:ea typeface="Roboto" panose="02000000000000000000" pitchFamily="2" charset="0"/>
                <a:cs typeface="Arial" panose="020B0604020202020204" pitchFamily="34" charset="0"/>
              </a:defRPr>
            </a:lvl2pPr>
            <a:lvl3pPr marL="457200" indent="-209550" algn="l" defTabSz="685800" rtl="0" eaLnBrk="1" latinLnBrk="0" hangingPunct="1">
              <a:lnSpc>
                <a:spcPct val="90000"/>
              </a:lnSpc>
              <a:spcBef>
                <a:spcPts val="600"/>
              </a:spcBef>
              <a:buClr>
                <a:schemeClr val="tx1"/>
              </a:buClr>
              <a:buFont typeface="Arial" panose="020B0604020202020204" pitchFamily="34" charset="0"/>
              <a:buChar char="–"/>
              <a:defRPr sz="1700" kern="1200">
                <a:solidFill>
                  <a:schemeClr val="tx1"/>
                </a:solidFill>
                <a:latin typeface="Arial" panose="020B0604020202020204" pitchFamily="34" charset="0"/>
                <a:ea typeface="Roboto" panose="02000000000000000000" pitchFamily="2" charset="0"/>
                <a:cs typeface="Arial" panose="020B0604020202020204" pitchFamily="34" charset="0"/>
              </a:defRPr>
            </a:lvl3pPr>
            <a:lvl4pPr marL="630238" indent="-168275" algn="l" defTabSz="685800" rtl="0" eaLnBrk="1" latinLnBrk="0" hangingPunct="1">
              <a:lnSpc>
                <a:spcPct val="90000"/>
              </a:lnSpc>
              <a:spcBef>
                <a:spcPts val="600"/>
              </a:spcBef>
              <a:buClr>
                <a:schemeClr val="tx1"/>
              </a:buClr>
              <a:buFont typeface="Arial" panose="020B0604020202020204" pitchFamily="34" charset="0"/>
              <a:buChar char="•"/>
              <a:defRPr sz="1700" kern="1200">
                <a:solidFill>
                  <a:schemeClr val="tx1"/>
                </a:solidFill>
                <a:latin typeface="Arial" panose="020B0604020202020204" pitchFamily="34" charset="0"/>
                <a:ea typeface="Roboto" panose="02000000000000000000" pitchFamily="2" charset="0"/>
                <a:cs typeface="Arial" panose="020B0604020202020204" pitchFamily="34" charset="0"/>
              </a:defRPr>
            </a:lvl4pPr>
            <a:lvl5pPr marL="854075" indent="-182563" algn="l" defTabSz="685800" rtl="0" eaLnBrk="1" latinLnBrk="0" hangingPunct="1">
              <a:lnSpc>
                <a:spcPct val="90000"/>
              </a:lnSpc>
              <a:spcBef>
                <a:spcPts val="600"/>
              </a:spcBef>
              <a:buClr>
                <a:schemeClr val="tx1"/>
              </a:buClr>
              <a:buFont typeface="Arial" panose="020B0604020202020204" pitchFamily="34" charset="0"/>
              <a:buChar char="–"/>
              <a:defRPr sz="1500" kern="1200">
                <a:solidFill>
                  <a:schemeClr val="tx1"/>
                </a:solidFill>
                <a:latin typeface="Arial" panose="020B0604020202020204" pitchFamily="34" charset="0"/>
                <a:ea typeface="Roboto" panose="02000000000000000000" pitchFamily="2" charset="0"/>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2">
              <a:lnSpc>
                <a:spcPct val="100000"/>
              </a:lnSpc>
            </a:pPr>
            <a:r>
              <a:rPr lang="en-US" sz="1600"/>
              <a:t>12 capillary array</a:t>
            </a:r>
          </a:p>
          <a:p>
            <a:pPr lvl="2">
              <a:lnSpc>
                <a:spcPct val="100000"/>
              </a:lnSpc>
            </a:pPr>
            <a:r>
              <a:rPr lang="en-US" sz="1600"/>
              <a:t>Sample trays for </a:t>
            </a:r>
            <a:br>
              <a:rPr lang="en-US" sz="1600"/>
            </a:br>
            <a:r>
              <a:rPr lang="en-US" sz="1600"/>
              <a:t>3x96-well plates</a:t>
            </a:r>
          </a:p>
          <a:p>
            <a:pPr lvl="2">
              <a:lnSpc>
                <a:spcPct val="100000"/>
              </a:lnSpc>
            </a:pPr>
            <a:r>
              <a:rPr lang="en-US" sz="1600"/>
              <a:t>Agilent quality metrics </a:t>
            </a:r>
          </a:p>
        </p:txBody>
      </p:sp>
      <p:sp>
        <p:nvSpPr>
          <p:cNvPr id="30" name="Rectangle 29">
            <a:extLst>
              <a:ext uri="{FF2B5EF4-FFF2-40B4-BE49-F238E27FC236}">
                <a16:creationId xmlns:a16="http://schemas.microsoft.com/office/drawing/2014/main" id="{FE746EBE-5529-4D3F-BA29-004A10EAC673}"/>
              </a:ext>
            </a:extLst>
          </p:cNvPr>
          <p:cNvSpPr/>
          <p:nvPr/>
        </p:nvSpPr>
        <p:spPr>
          <a:xfrm>
            <a:off x="4434979" y="2011729"/>
            <a:ext cx="3322041" cy="3455620"/>
          </a:xfrm>
          <a:prstGeom prst="rect">
            <a:avLst/>
          </a:prstGeom>
          <a:noFill/>
          <a:ln w="12700">
            <a:solidFill>
              <a:schemeClr val="tx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1" name="Pentagon 6">
            <a:extLst>
              <a:ext uri="{FF2B5EF4-FFF2-40B4-BE49-F238E27FC236}">
                <a16:creationId xmlns:a16="http://schemas.microsoft.com/office/drawing/2014/main" id="{BC53FEB2-ECDA-4C6C-822D-C6F58D15CA8D}"/>
              </a:ext>
            </a:extLst>
          </p:cNvPr>
          <p:cNvSpPr/>
          <p:nvPr/>
        </p:nvSpPr>
        <p:spPr>
          <a:xfrm rot="5400000">
            <a:off x="5535151" y="857689"/>
            <a:ext cx="1127466" cy="2637437"/>
          </a:xfrm>
          <a:prstGeom prst="homePlate">
            <a:avLst>
              <a:gd name="adj" fmla="val 21138"/>
            </a:avLst>
          </a:prstGeom>
          <a:solidFill>
            <a:srgbClr val="0085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IN"/>
          </a:p>
        </p:txBody>
      </p:sp>
      <p:sp>
        <p:nvSpPr>
          <p:cNvPr id="32" name="Content Placeholder 13">
            <a:extLst>
              <a:ext uri="{FF2B5EF4-FFF2-40B4-BE49-F238E27FC236}">
                <a16:creationId xmlns:a16="http://schemas.microsoft.com/office/drawing/2014/main" id="{6C103D85-6F36-4FE6-9086-3C36FE475BBF}"/>
              </a:ext>
            </a:extLst>
          </p:cNvPr>
          <p:cNvSpPr txBox="1">
            <a:spLocks/>
          </p:cNvSpPr>
          <p:nvPr/>
        </p:nvSpPr>
        <p:spPr>
          <a:xfrm>
            <a:off x="4831746" y="1749519"/>
            <a:ext cx="2528511" cy="661812"/>
          </a:xfrm>
          <a:prstGeom prst="rect">
            <a:avLst/>
          </a:prstGeom>
        </p:spPr>
        <p:txBody>
          <a:bodyPr vert="horz" lIns="0" tIns="45720" rIns="91440" bIns="45720" rtlCol="0">
            <a:noAutofit/>
          </a:bodyPr>
          <a:lstStyle>
            <a:lvl1pPr marL="0" indent="0" algn="l" defTabSz="685800" rtl="0" eaLnBrk="1" latinLnBrk="0" hangingPunct="1">
              <a:lnSpc>
                <a:spcPct val="90000"/>
              </a:lnSpc>
              <a:spcBef>
                <a:spcPts val="1200"/>
              </a:spcBef>
              <a:buFontTx/>
              <a:buNone/>
              <a:defRPr sz="2100" kern="1200">
                <a:solidFill>
                  <a:schemeClr val="tx1"/>
                </a:solidFill>
                <a:latin typeface="Arial" panose="020B0604020202020204" pitchFamily="34" charset="0"/>
                <a:ea typeface="Roboto" panose="02000000000000000000" pitchFamily="2" charset="0"/>
                <a:cs typeface="Arial" panose="020B0604020202020204" pitchFamily="34" charset="0"/>
              </a:defRPr>
            </a:lvl1pPr>
            <a:lvl2pPr marL="182563" indent="-182563" algn="l" defTabSz="685800" rtl="0" eaLnBrk="1" latinLnBrk="0" hangingPunct="1">
              <a:lnSpc>
                <a:spcPct val="90000"/>
              </a:lnSpc>
              <a:spcBef>
                <a:spcPts val="600"/>
              </a:spcBef>
              <a:buClr>
                <a:schemeClr val="tx1"/>
              </a:buClr>
              <a:buFont typeface="Arial" panose="020B0604020202020204" pitchFamily="34" charset="0"/>
              <a:buChar char="•"/>
              <a:defRPr sz="1900" kern="1200">
                <a:solidFill>
                  <a:schemeClr val="tx1"/>
                </a:solidFill>
                <a:latin typeface="Arial" panose="020B0604020202020204" pitchFamily="34" charset="0"/>
                <a:ea typeface="Roboto" panose="02000000000000000000" pitchFamily="2" charset="0"/>
                <a:cs typeface="Arial" panose="020B0604020202020204" pitchFamily="34" charset="0"/>
              </a:defRPr>
            </a:lvl2pPr>
            <a:lvl3pPr marL="457200" indent="-209550" algn="l" defTabSz="685800" rtl="0" eaLnBrk="1" latinLnBrk="0" hangingPunct="1">
              <a:lnSpc>
                <a:spcPct val="90000"/>
              </a:lnSpc>
              <a:spcBef>
                <a:spcPts val="600"/>
              </a:spcBef>
              <a:buClr>
                <a:schemeClr val="tx1"/>
              </a:buClr>
              <a:buFont typeface="Arial" panose="020B0604020202020204" pitchFamily="34" charset="0"/>
              <a:buChar char="–"/>
              <a:defRPr sz="1700" kern="1200">
                <a:solidFill>
                  <a:schemeClr val="tx1"/>
                </a:solidFill>
                <a:latin typeface="Arial" panose="020B0604020202020204" pitchFamily="34" charset="0"/>
                <a:ea typeface="Roboto" panose="02000000000000000000" pitchFamily="2" charset="0"/>
                <a:cs typeface="Arial" panose="020B0604020202020204" pitchFamily="34" charset="0"/>
              </a:defRPr>
            </a:lvl3pPr>
            <a:lvl4pPr marL="630238" indent="-168275" algn="l" defTabSz="685800" rtl="0" eaLnBrk="1" latinLnBrk="0" hangingPunct="1">
              <a:lnSpc>
                <a:spcPct val="90000"/>
              </a:lnSpc>
              <a:spcBef>
                <a:spcPts val="600"/>
              </a:spcBef>
              <a:buClr>
                <a:schemeClr val="tx1"/>
              </a:buClr>
              <a:buFont typeface="Arial" panose="020B0604020202020204" pitchFamily="34" charset="0"/>
              <a:buChar char="•"/>
              <a:defRPr sz="1700" kern="1200">
                <a:solidFill>
                  <a:schemeClr val="tx1"/>
                </a:solidFill>
                <a:latin typeface="Arial" panose="020B0604020202020204" pitchFamily="34" charset="0"/>
                <a:ea typeface="Roboto" panose="02000000000000000000" pitchFamily="2" charset="0"/>
                <a:cs typeface="Arial" panose="020B0604020202020204" pitchFamily="34" charset="0"/>
              </a:defRPr>
            </a:lvl4pPr>
            <a:lvl5pPr marL="854075" indent="-182563" algn="l" defTabSz="685800" rtl="0" eaLnBrk="1" latinLnBrk="0" hangingPunct="1">
              <a:lnSpc>
                <a:spcPct val="90000"/>
              </a:lnSpc>
              <a:spcBef>
                <a:spcPts val="600"/>
              </a:spcBef>
              <a:buClr>
                <a:schemeClr val="tx1"/>
              </a:buClr>
              <a:buFont typeface="Arial" panose="020B0604020202020204" pitchFamily="34" charset="0"/>
              <a:buChar char="–"/>
              <a:defRPr sz="1500" kern="1200">
                <a:solidFill>
                  <a:schemeClr val="tx1"/>
                </a:solidFill>
                <a:latin typeface="Arial" panose="020B0604020202020204" pitchFamily="34" charset="0"/>
                <a:ea typeface="Roboto" panose="02000000000000000000" pitchFamily="2" charset="0"/>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lnSpc>
                <a:spcPct val="100000"/>
              </a:lnSpc>
              <a:spcBef>
                <a:spcPts val="0"/>
              </a:spcBef>
            </a:pPr>
            <a:r>
              <a:rPr lang="en-US" sz="2000">
                <a:solidFill>
                  <a:schemeClr val="bg1"/>
                </a:solidFill>
              </a:rPr>
              <a:t>Agilent 5300 Fragment Analyzer</a:t>
            </a:r>
          </a:p>
        </p:txBody>
      </p:sp>
      <p:sp>
        <p:nvSpPr>
          <p:cNvPr id="33" name="Content Placeholder 2">
            <a:extLst>
              <a:ext uri="{FF2B5EF4-FFF2-40B4-BE49-F238E27FC236}">
                <a16:creationId xmlns:a16="http://schemas.microsoft.com/office/drawing/2014/main" id="{036D8078-8BFD-4BBA-BBB6-CD155DA8A23F}"/>
              </a:ext>
            </a:extLst>
          </p:cNvPr>
          <p:cNvSpPr txBox="1">
            <a:spLocks/>
          </p:cNvSpPr>
          <p:nvPr/>
        </p:nvSpPr>
        <p:spPr>
          <a:xfrm>
            <a:off x="4545152" y="2915803"/>
            <a:ext cx="3139796" cy="1632163"/>
          </a:xfrm>
          <a:prstGeom prst="rect">
            <a:avLst/>
          </a:prstGeom>
        </p:spPr>
        <p:txBody>
          <a:bodyPr vert="horz" lIns="0" tIns="45720" rIns="91440" bIns="45720" rtlCol="0">
            <a:normAutofit/>
          </a:bodyPr>
          <a:lstStyle>
            <a:lvl1pPr marL="0" indent="0" algn="l" defTabSz="685800" rtl="0" eaLnBrk="1" latinLnBrk="0" hangingPunct="1">
              <a:lnSpc>
                <a:spcPct val="90000"/>
              </a:lnSpc>
              <a:spcBef>
                <a:spcPts val="1200"/>
              </a:spcBef>
              <a:buFontTx/>
              <a:buNone/>
              <a:defRPr sz="2100" kern="1200">
                <a:solidFill>
                  <a:schemeClr val="tx1"/>
                </a:solidFill>
                <a:latin typeface="Arial" panose="020B0604020202020204" pitchFamily="34" charset="0"/>
                <a:ea typeface="Roboto" panose="02000000000000000000" pitchFamily="2" charset="0"/>
                <a:cs typeface="Arial" panose="020B0604020202020204" pitchFamily="34" charset="0"/>
              </a:defRPr>
            </a:lvl1pPr>
            <a:lvl2pPr marL="182563" indent="-182563" algn="l" defTabSz="685800" rtl="0" eaLnBrk="1" latinLnBrk="0" hangingPunct="1">
              <a:lnSpc>
                <a:spcPct val="90000"/>
              </a:lnSpc>
              <a:spcBef>
                <a:spcPts val="600"/>
              </a:spcBef>
              <a:buClr>
                <a:schemeClr val="tx1"/>
              </a:buClr>
              <a:buFont typeface="Arial" panose="020B0604020202020204" pitchFamily="34" charset="0"/>
              <a:buChar char="•"/>
              <a:defRPr sz="1900" kern="1200">
                <a:solidFill>
                  <a:schemeClr val="tx1"/>
                </a:solidFill>
                <a:latin typeface="Arial" panose="020B0604020202020204" pitchFamily="34" charset="0"/>
                <a:ea typeface="Roboto" panose="02000000000000000000" pitchFamily="2" charset="0"/>
                <a:cs typeface="Arial" panose="020B0604020202020204" pitchFamily="34" charset="0"/>
              </a:defRPr>
            </a:lvl2pPr>
            <a:lvl3pPr marL="457200" indent="-209550" algn="l" defTabSz="685800" rtl="0" eaLnBrk="1" latinLnBrk="0" hangingPunct="1">
              <a:lnSpc>
                <a:spcPct val="90000"/>
              </a:lnSpc>
              <a:spcBef>
                <a:spcPts val="600"/>
              </a:spcBef>
              <a:buClr>
                <a:schemeClr val="tx1"/>
              </a:buClr>
              <a:buFont typeface="Arial" panose="020B0604020202020204" pitchFamily="34" charset="0"/>
              <a:buChar char="–"/>
              <a:defRPr sz="1700" kern="1200">
                <a:solidFill>
                  <a:schemeClr val="tx1"/>
                </a:solidFill>
                <a:latin typeface="Arial" panose="020B0604020202020204" pitchFamily="34" charset="0"/>
                <a:ea typeface="Roboto" panose="02000000000000000000" pitchFamily="2" charset="0"/>
                <a:cs typeface="Arial" panose="020B0604020202020204" pitchFamily="34" charset="0"/>
              </a:defRPr>
            </a:lvl3pPr>
            <a:lvl4pPr marL="630238" indent="-168275" algn="l" defTabSz="685800" rtl="0" eaLnBrk="1" latinLnBrk="0" hangingPunct="1">
              <a:lnSpc>
                <a:spcPct val="90000"/>
              </a:lnSpc>
              <a:spcBef>
                <a:spcPts val="600"/>
              </a:spcBef>
              <a:buClr>
                <a:schemeClr val="tx1"/>
              </a:buClr>
              <a:buFont typeface="Arial" panose="020B0604020202020204" pitchFamily="34" charset="0"/>
              <a:buChar char="•"/>
              <a:defRPr sz="1700" kern="1200">
                <a:solidFill>
                  <a:schemeClr val="tx1"/>
                </a:solidFill>
                <a:latin typeface="Arial" panose="020B0604020202020204" pitchFamily="34" charset="0"/>
                <a:ea typeface="Roboto" panose="02000000000000000000" pitchFamily="2" charset="0"/>
                <a:cs typeface="Arial" panose="020B0604020202020204" pitchFamily="34" charset="0"/>
              </a:defRPr>
            </a:lvl4pPr>
            <a:lvl5pPr marL="854075" indent="-182563" algn="l" defTabSz="685800" rtl="0" eaLnBrk="1" latinLnBrk="0" hangingPunct="1">
              <a:lnSpc>
                <a:spcPct val="90000"/>
              </a:lnSpc>
              <a:spcBef>
                <a:spcPts val="600"/>
              </a:spcBef>
              <a:buClr>
                <a:schemeClr val="tx1"/>
              </a:buClr>
              <a:buFont typeface="Arial" panose="020B0604020202020204" pitchFamily="34" charset="0"/>
              <a:buChar char="–"/>
              <a:defRPr sz="1500" kern="1200">
                <a:solidFill>
                  <a:schemeClr val="tx1"/>
                </a:solidFill>
                <a:latin typeface="Arial" panose="020B0604020202020204" pitchFamily="34" charset="0"/>
                <a:ea typeface="Roboto" panose="02000000000000000000" pitchFamily="2" charset="0"/>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2">
              <a:lnSpc>
                <a:spcPct val="100000"/>
              </a:lnSpc>
            </a:pPr>
            <a:r>
              <a:rPr lang="en-US" sz="1600"/>
              <a:t>48 capillary array</a:t>
            </a:r>
          </a:p>
          <a:p>
            <a:pPr lvl="2">
              <a:lnSpc>
                <a:spcPct val="100000"/>
              </a:lnSpc>
            </a:pPr>
            <a:r>
              <a:rPr lang="en-US" sz="1600"/>
              <a:t>96 capillary array</a:t>
            </a:r>
          </a:p>
          <a:p>
            <a:pPr lvl="2">
              <a:lnSpc>
                <a:spcPct val="100000"/>
              </a:lnSpc>
            </a:pPr>
            <a:r>
              <a:rPr lang="en-US" sz="1600"/>
              <a:t>Sample trays for </a:t>
            </a:r>
            <a:br>
              <a:rPr lang="en-US" sz="1600"/>
            </a:br>
            <a:r>
              <a:rPr lang="en-US" sz="1600"/>
              <a:t>3x96-well plates</a:t>
            </a:r>
          </a:p>
          <a:p>
            <a:pPr lvl="2">
              <a:lnSpc>
                <a:spcPct val="100000"/>
              </a:lnSpc>
            </a:pPr>
            <a:r>
              <a:rPr lang="en-US" sz="1600"/>
              <a:t>Agilent quality metrics </a:t>
            </a:r>
          </a:p>
          <a:p>
            <a:pPr lvl="2">
              <a:lnSpc>
                <a:spcPct val="100000"/>
              </a:lnSpc>
            </a:pPr>
            <a:endParaRPr lang="en-US" sz="1600"/>
          </a:p>
        </p:txBody>
      </p:sp>
      <p:sp>
        <p:nvSpPr>
          <p:cNvPr id="36" name="Rectangle 35">
            <a:extLst>
              <a:ext uri="{FF2B5EF4-FFF2-40B4-BE49-F238E27FC236}">
                <a16:creationId xmlns:a16="http://schemas.microsoft.com/office/drawing/2014/main" id="{9DE06B7B-B47D-49F6-84FB-645183F75B56}"/>
              </a:ext>
            </a:extLst>
          </p:cNvPr>
          <p:cNvSpPr/>
          <p:nvPr/>
        </p:nvSpPr>
        <p:spPr>
          <a:xfrm>
            <a:off x="8061597" y="2011727"/>
            <a:ext cx="3322041" cy="3455618"/>
          </a:xfrm>
          <a:prstGeom prst="rect">
            <a:avLst/>
          </a:prstGeom>
          <a:noFill/>
          <a:ln w="12700">
            <a:solidFill>
              <a:schemeClr val="tx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7" name="Pentagon 6">
            <a:extLst>
              <a:ext uri="{FF2B5EF4-FFF2-40B4-BE49-F238E27FC236}">
                <a16:creationId xmlns:a16="http://schemas.microsoft.com/office/drawing/2014/main" id="{DDC684CF-E545-49F5-B12C-C1307395A99D}"/>
              </a:ext>
            </a:extLst>
          </p:cNvPr>
          <p:cNvSpPr/>
          <p:nvPr/>
        </p:nvSpPr>
        <p:spPr>
          <a:xfrm rot="5400000">
            <a:off x="9161769" y="857688"/>
            <a:ext cx="1127466" cy="2637437"/>
          </a:xfrm>
          <a:prstGeom prst="homePlate">
            <a:avLst>
              <a:gd name="adj" fmla="val 21138"/>
            </a:avLst>
          </a:prstGeom>
          <a:solidFill>
            <a:srgbClr val="0085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IN"/>
          </a:p>
        </p:txBody>
      </p:sp>
      <p:sp>
        <p:nvSpPr>
          <p:cNvPr id="38" name="Content Placeholder 13">
            <a:extLst>
              <a:ext uri="{FF2B5EF4-FFF2-40B4-BE49-F238E27FC236}">
                <a16:creationId xmlns:a16="http://schemas.microsoft.com/office/drawing/2014/main" id="{3B42DAE6-80F4-49F2-ACC2-D8916C697389}"/>
              </a:ext>
            </a:extLst>
          </p:cNvPr>
          <p:cNvSpPr txBox="1">
            <a:spLocks/>
          </p:cNvSpPr>
          <p:nvPr/>
        </p:nvSpPr>
        <p:spPr>
          <a:xfrm>
            <a:off x="8458363" y="1749519"/>
            <a:ext cx="2528511" cy="661812"/>
          </a:xfrm>
          <a:prstGeom prst="rect">
            <a:avLst/>
          </a:prstGeom>
        </p:spPr>
        <p:txBody>
          <a:bodyPr vert="horz" lIns="0" tIns="45720" rIns="91440" bIns="45720" rtlCol="0">
            <a:noAutofit/>
          </a:bodyPr>
          <a:lstStyle>
            <a:lvl1pPr marL="0" indent="0" algn="l" defTabSz="685800" rtl="0" eaLnBrk="1" latinLnBrk="0" hangingPunct="1">
              <a:lnSpc>
                <a:spcPct val="90000"/>
              </a:lnSpc>
              <a:spcBef>
                <a:spcPts val="1200"/>
              </a:spcBef>
              <a:buFontTx/>
              <a:buNone/>
              <a:defRPr sz="2100" kern="1200">
                <a:solidFill>
                  <a:schemeClr val="tx1"/>
                </a:solidFill>
                <a:latin typeface="Arial" panose="020B0604020202020204" pitchFamily="34" charset="0"/>
                <a:ea typeface="Roboto" panose="02000000000000000000" pitchFamily="2" charset="0"/>
                <a:cs typeface="Arial" panose="020B0604020202020204" pitchFamily="34" charset="0"/>
              </a:defRPr>
            </a:lvl1pPr>
            <a:lvl2pPr marL="182563" indent="-182563" algn="l" defTabSz="685800" rtl="0" eaLnBrk="1" latinLnBrk="0" hangingPunct="1">
              <a:lnSpc>
                <a:spcPct val="90000"/>
              </a:lnSpc>
              <a:spcBef>
                <a:spcPts val="600"/>
              </a:spcBef>
              <a:buClr>
                <a:schemeClr val="tx1"/>
              </a:buClr>
              <a:buFont typeface="Arial" panose="020B0604020202020204" pitchFamily="34" charset="0"/>
              <a:buChar char="•"/>
              <a:defRPr sz="1900" kern="1200">
                <a:solidFill>
                  <a:schemeClr val="tx1"/>
                </a:solidFill>
                <a:latin typeface="Arial" panose="020B0604020202020204" pitchFamily="34" charset="0"/>
                <a:ea typeface="Roboto" panose="02000000000000000000" pitchFamily="2" charset="0"/>
                <a:cs typeface="Arial" panose="020B0604020202020204" pitchFamily="34" charset="0"/>
              </a:defRPr>
            </a:lvl2pPr>
            <a:lvl3pPr marL="457200" indent="-209550" algn="l" defTabSz="685800" rtl="0" eaLnBrk="1" latinLnBrk="0" hangingPunct="1">
              <a:lnSpc>
                <a:spcPct val="90000"/>
              </a:lnSpc>
              <a:spcBef>
                <a:spcPts val="600"/>
              </a:spcBef>
              <a:buClr>
                <a:schemeClr val="tx1"/>
              </a:buClr>
              <a:buFont typeface="Arial" panose="020B0604020202020204" pitchFamily="34" charset="0"/>
              <a:buChar char="–"/>
              <a:defRPr sz="1700" kern="1200">
                <a:solidFill>
                  <a:schemeClr val="tx1"/>
                </a:solidFill>
                <a:latin typeface="Arial" panose="020B0604020202020204" pitchFamily="34" charset="0"/>
                <a:ea typeface="Roboto" panose="02000000000000000000" pitchFamily="2" charset="0"/>
                <a:cs typeface="Arial" panose="020B0604020202020204" pitchFamily="34" charset="0"/>
              </a:defRPr>
            </a:lvl3pPr>
            <a:lvl4pPr marL="630238" indent="-168275" algn="l" defTabSz="685800" rtl="0" eaLnBrk="1" latinLnBrk="0" hangingPunct="1">
              <a:lnSpc>
                <a:spcPct val="90000"/>
              </a:lnSpc>
              <a:spcBef>
                <a:spcPts val="600"/>
              </a:spcBef>
              <a:buClr>
                <a:schemeClr val="tx1"/>
              </a:buClr>
              <a:buFont typeface="Arial" panose="020B0604020202020204" pitchFamily="34" charset="0"/>
              <a:buChar char="•"/>
              <a:defRPr sz="1700" kern="1200">
                <a:solidFill>
                  <a:schemeClr val="tx1"/>
                </a:solidFill>
                <a:latin typeface="Arial" panose="020B0604020202020204" pitchFamily="34" charset="0"/>
                <a:ea typeface="Roboto" panose="02000000000000000000" pitchFamily="2" charset="0"/>
                <a:cs typeface="Arial" panose="020B0604020202020204" pitchFamily="34" charset="0"/>
              </a:defRPr>
            </a:lvl4pPr>
            <a:lvl5pPr marL="854075" indent="-182563" algn="l" defTabSz="685800" rtl="0" eaLnBrk="1" latinLnBrk="0" hangingPunct="1">
              <a:lnSpc>
                <a:spcPct val="90000"/>
              </a:lnSpc>
              <a:spcBef>
                <a:spcPts val="600"/>
              </a:spcBef>
              <a:buClr>
                <a:schemeClr val="tx1"/>
              </a:buClr>
              <a:buFont typeface="Arial" panose="020B0604020202020204" pitchFamily="34" charset="0"/>
              <a:buChar char="–"/>
              <a:defRPr sz="1500" kern="1200">
                <a:solidFill>
                  <a:schemeClr val="tx1"/>
                </a:solidFill>
                <a:latin typeface="Arial" panose="020B0604020202020204" pitchFamily="34" charset="0"/>
                <a:ea typeface="Roboto" panose="02000000000000000000" pitchFamily="2" charset="0"/>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lnSpc>
                <a:spcPct val="100000"/>
              </a:lnSpc>
              <a:spcBef>
                <a:spcPts val="0"/>
              </a:spcBef>
            </a:pPr>
            <a:r>
              <a:rPr lang="en-US" sz="2000">
                <a:solidFill>
                  <a:schemeClr val="bg1"/>
                </a:solidFill>
              </a:rPr>
              <a:t>Agilent 5400 Fragment Analyzer</a:t>
            </a:r>
          </a:p>
        </p:txBody>
      </p:sp>
      <p:grpSp>
        <p:nvGrpSpPr>
          <p:cNvPr id="40" name="Group 39">
            <a:extLst>
              <a:ext uri="{FF2B5EF4-FFF2-40B4-BE49-F238E27FC236}">
                <a16:creationId xmlns:a16="http://schemas.microsoft.com/office/drawing/2014/main" id="{A0F8B5FC-1F15-4448-AA2C-4AF4C9F6333D}"/>
              </a:ext>
            </a:extLst>
          </p:cNvPr>
          <p:cNvGrpSpPr/>
          <p:nvPr/>
        </p:nvGrpSpPr>
        <p:grpSpPr>
          <a:xfrm>
            <a:off x="798612" y="5640266"/>
            <a:ext cx="10585026" cy="521182"/>
            <a:chOff x="798612" y="5553512"/>
            <a:chExt cx="10585026" cy="521182"/>
          </a:xfrm>
        </p:grpSpPr>
        <p:sp>
          <p:nvSpPr>
            <p:cNvPr id="41" name="Rectangle 40">
              <a:extLst>
                <a:ext uri="{FF2B5EF4-FFF2-40B4-BE49-F238E27FC236}">
                  <a16:creationId xmlns:a16="http://schemas.microsoft.com/office/drawing/2014/main" id="{30D791E2-B558-485A-BF0E-3AD1F7119B52}"/>
                </a:ext>
              </a:extLst>
            </p:cNvPr>
            <p:cNvSpPr/>
            <p:nvPr/>
          </p:nvSpPr>
          <p:spPr>
            <a:xfrm>
              <a:off x="4641442" y="5626638"/>
              <a:ext cx="2909116" cy="4480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rgbClr val="53565A"/>
                  </a:solidFill>
                </a:rPr>
                <a:t>Automated gel switching</a:t>
              </a:r>
              <a:endParaRPr lang="en-IN">
                <a:solidFill>
                  <a:srgbClr val="53565A"/>
                </a:solidFill>
              </a:endParaRPr>
            </a:p>
          </p:txBody>
        </p:sp>
        <p:cxnSp>
          <p:nvCxnSpPr>
            <p:cNvPr id="42" name="Straight Connector 41">
              <a:extLst>
                <a:ext uri="{FF2B5EF4-FFF2-40B4-BE49-F238E27FC236}">
                  <a16:creationId xmlns:a16="http://schemas.microsoft.com/office/drawing/2014/main" id="{CB88C63C-133D-4E44-96C5-A6141D44E2FC}"/>
                </a:ext>
              </a:extLst>
            </p:cNvPr>
            <p:cNvCxnSpPr>
              <a:cxnSpLocks/>
            </p:cNvCxnSpPr>
            <p:nvPr/>
          </p:nvCxnSpPr>
          <p:spPr>
            <a:xfrm flipH="1">
              <a:off x="808361" y="5850666"/>
              <a:ext cx="3749191"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DE4C22A-2F12-4673-BCA3-F1E21FAC324C}"/>
                </a:ext>
              </a:extLst>
            </p:cNvPr>
            <p:cNvCxnSpPr>
              <a:cxnSpLocks/>
            </p:cNvCxnSpPr>
            <p:nvPr/>
          </p:nvCxnSpPr>
          <p:spPr>
            <a:xfrm>
              <a:off x="798612" y="5553512"/>
              <a:ext cx="0" cy="301349"/>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54EECC4B-AB05-407A-81F8-17CBDECBA93B}"/>
                </a:ext>
              </a:extLst>
            </p:cNvPr>
            <p:cNvCxnSpPr>
              <a:cxnSpLocks/>
            </p:cNvCxnSpPr>
            <p:nvPr/>
          </p:nvCxnSpPr>
          <p:spPr>
            <a:xfrm>
              <a:off x="7608558" y="5850666"/>
              <a:ext cx="3775080"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E1AB5CDA-A479-4136-8045-C830199FEED9}"/>
                </a:ext>
              </a:extLst>
            </p:cNvPr>
            <p:cNvCxnSpPr>
              <a:cxnSpLocks/>
            </p:cNvCxnSpPr>
            <p:nvPr/>
          </p:nvCxnSpPr>
          <p:spPr>
            <a:xfrm>
              <a:off x="11383638" y="5553512"/>
              <a:ext cx="0" cy="301349"/>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grpSp>
        <p:nvGrpSpPr>
          <p:cNvPr id="6" name="Group 5">
            <a:extLst>
              <a:ext uri="{FF2B5EF4-FFF2-40B4-BE49-F238E27FC236}">
                <a16:creationId xmlns:a16="http://schemas.microsoft.com/office/drawing/2014/main" id="{A263691C-ABD4-40E4-8F5A-3BC234C069D1}"/>
              </a:ext>
            </a:extLst>
          </p:cNvPr>
          <p:cNvGrpSpPr/>
          <p:nvPr/>
        </p:nvGrpSpPr>
        <p:grpSpPr>
          <a:xfrm>
            <a:off x="8170361" y="2915803"/>
            <a:ext cx="3213278" cy="2278674"/>
            <a:chOff x="8160835" y="3003101"/>
            <a:chExt cx="3328979" cy="2278674"/>
          </a:xfrm>
        </p:grpSpPr>
        <p:sp>
          <p:nvSpPr>
            <p:cNvPr id="35" name="Content Placeholder 2">
              <a:extLst>
                <a:ext uri="{FF2B5EF4-FFF2-40B4-BE49-F238E27FC236}">
                  <a16:creationId xmlns:a16="http://schemas.microsoft.com/office/drawing/2014/main" id="{4E0DB906-79E3-499F-B730-F549074E31C0}"/>
                </a:ext>
              </a:extLst>
            </p:cNvPr>
            <p:cNvSpPr txBox="1">
              <a:spLocks/>
            </p:cNvSpPr>
            <p:nvPr/>
          </p:nvSpPr>
          <p:spPr>
            <a:xfrm>
              <a:off x="8160835" y="3003101"/>
              <a:ext cx="3123563" cy="1632163"/>
            </a:xfrm>
            <a:prstGeom prst="rect">
              <a:avLst/>
            </a:prstGeom>
          </p:spPr>
          <p:txBody>
            <a:bodyPr vert="horz" lIns="0" tIns="45720" rIns="91440" bIns="45720" rtlCol="0">
              <a:normAutofit/>
            </a:bodyPr>
            <a:lstStyle>
              <a:lvl1pPr marL="0" indent="0" algn="l" defTabSz="685800" rtl="0" eaLnBrk="1" latinLnBrk="0" hangingPunct="1">
                <a:lnSpc>
                  <a:spcPct val="90000"/>
                </a:lnSpc>
                <a:spcBef>
                  <a:spcPts val="1200"/>
                </a:spcBef>
                <a:buFontTx/>
                <a:buNone/>
                <a:defRPr sz="2100" kern="1200">
                  <a:solidFill>
                    <a:schemeClr val="tx1"/>
                  </a:solidFill>
                  <a:latin typeface="Arial" panose="020B0604020202020204" pitchFamily="34" charset="0"/>
                  <a:ea typeface="Roboto" panose="02000000000000000000" pitchFamily="2" charset="0"/>
                  <a:cs typeface="Arial" panose="020B0604020202020204" pitchFamily="34" charset="0"/>
                </a:defRPr>
              </a:lvl1pPr>
              <a:lvl2pPr marL="182563" indent="-182563" algn="l" defTabSz="685800" rtl="0" eaLnBrk="1" latinLnBrk="0" hangingPunct="1">
                <a:lnSpc>
                  <a:spcPct val="90000"/>
                </a:lnSpc>
                <a:spcBef>
                  <a:spcPts val="600"/>
                </a:spcBef>
                <a:buClr>
                  <a:schemeClr val="tx1"/>
                </a:buClr>
                <a:buFont typeface="Arial" panose="020B0604020202020204" pitchFamily="34" charset="0"/>
                <a:buChar char="•"/>
                <a:defRPr sz="1900" kern="1200">
                  <a:solidFill>
                    <a:schemeClr val="tx1"/>
                  </a:solidFill>
                  <a:latin typeface="Arial" panose="020B0604020202020204" pitchFamily="34" charset="0"/>
                  <a:ea typeface="Roboto" panose="02000000000000000000" pitchFamily="2" charset="0"/>
                  <a:cs typeface="Arial" panose="020B0604020202020204" pitchFamily="34" charset="0"/>
                </a:defRPr>
              </a:lvl2pPr>
              <a:lvl3pPr marL="457200" indent="-209550" algn="l" defTabSz="685800" rtl="0" eaLnBrk="1" latinLnBrk="0" hangingPunct="1">
                <a:lnSpc>
                  <a:spcPct val="90000"/>
                </a:lnSpc>
                <a:spcBef>
                  <a:spcPts val="600"/>
                </a:spcBef>
                <a:buClr>
                  <a:schemeClr val="tx1"/>
                </a:buClr>
                <a:buFont typeface="Arial" panose="020B0604020202020204" pitchFamily="34" charset="0"/>
                <a:buChar char="–"/>
                <a:defRPr sz="1700" kern="1200">
                  <a:solidFill>
                    <a:schemeClr val="tx1"/>
                  </a:solidFill>
                  <a:latin typeface="Arial" panose="020B0604020202020204" pitchFamily="34" charset="0"/>
                  <a:ea typeface="Roboto" panose="02000000000000000000" pitchFamily="2" charset="0"/>
                  <a:cs typeface="Arial" panose="020B0604020202020204" pitchFamily="34" charset="0"/>
                </a:defRPr>
              </a:lvl3pPr>
              <a:lvl4pPr marL="630238" indent="-168275" algn="l" defTabSz="685800" rtl="0" eaLnBrk="1" latinLnBrk="0" hangingPunct="1">
                <a:lnSpc>
                  <a:spcPct val="90000"/>
                </a:lnSpc>
                <a:spcBef>
                  <a:spcPts val="600"/>
                </a:spcBef>
                <a:buClr>
                  <a:schemeClr val="tx1"/>
                </a:buClr>
                <a:buFont typeface="Arial" panose="020B0604020202020204" pitchFamily="34" charset="0"/>
                <a:buChar char="•"/>
                <a:defRPr sz="1700" kern="1200">
                  <a:solidFill>
                    <a:schemeClr val="tx1"/>
                  </a:solidFill>
                  <a:latin typeface="Arial" panose="020B0604020202020204" pitchFamily="34" charset="0"/>
                  <a:ea typeface="Roboto" panose="02000000000000000000" pitchFamily="2" charset="0"/>
                  <a:cs typeface="Arial" panose="020B0604020202020204" pitchFamily="34" charset="0"/>
                </a:defRPr>
              </a:lvl4pPr>
              <a:lvl5pPr marL="854075" indent="-182563" algn="l" defTabSz="685800" rtl="0" eaLnBrk="1" latinLnBrk="0" hangingPunct="1">
                <a:lnSpc>
                  <a:spcPct val="90000"/>
                </a:lnSpc>
                <a:spcBef>
                  <a:spcPts val="600"/>
                </a:spcBef>
                <a:buClr>
                  <a:schemeClr val="tx1"/>
                </a:buClr>
                <a:buFont typeface="Arial" panose="020B0604020202020204" pitchFamily="34" charset="0"/>
                <a:buChar char="–"/>
                <a:defRPr sz="1500" kern="1200">
                  <a:solidFill>
                    <a:schemeClr val="tx1"/>
                  </a:solidFill>
                  <a:latin typeface="Arial" panose="020B0604020202020204" pitchFamily="34" charset="0"/>
                  <a:ea typeface="Roboto" panose="02000000000000000000" pitchFamily="2" charset="0"/>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2">
                <a:lnSpc>
                  <a:spcPct val="100000"/>
                </a:lnSpc>
              </a:pPr>
              <a:r>
                <a:rPr lang="en-US" sz="1600"/>
                <a:t>96 capillary array</a:t>
              </a:r>
            </a:p>
            <a:p>
              <a:pPr lvl="2">
                <a:lnSpc>
                  <a:spcPct val="100000"/>
                </a:lnSpc>
              </a:pPr>
              <a:r>
                <a:rPr lang="en-US" sz="1600"/>
                <a:t>Interface with a robotic arm</a:t>
              </a:r>
            </a:p>
            <a:p>
              <a:pPr lvl="2">
                <a:lnSpc>
                  <a:spcPct val="100000"/>
                </a:lnSpc>
              </a:pPr>
              <a:r>
                <a:rPr lang="en-US" sz="1600"/>
                <a:t>Operational software features </a:t>
              </a:r>
            </a:p>
          </p:txBody>
        </p:sp>
        <p:sp>
          <p:nvSpPr>
            <p:cNvPr id="39" name="Content Placeholder 2">
              <a:extLst>
                <a:ext uri="{FF2B5EF4-FFF2-40B4-BE49-F238E27FC236}">
                  <a16:creationId xmlns:a16="http://schemas.microsoft.com/office/drawing/2014/main" id="{016CC839-0FD7-4875-973F-8229C86F12F9}"/>
                </a:ext>
              </a:extLst>
            </p:cNvPr>
            <p:cNvSpPr txBox="1">
              <a:spLocks/>
            </p:cNvSpPr>
            <p:nvPr/>
          </p:nvSpPr>
          <p:spPr>
            <a:xfrm>
              <a:off x="8366251" y="4200186"/>
              <a:ext cx="3123563" cy="1032545"/>
            </a:xfrm>
            <a:prstGeom prst="rect">
              <a:avLst/>
            </a:prstGeom>
          </p:spPr>
          <p:txBody>
            <a:bodyPr vert="horz" lIns="0" tIns="45720" rIns="91440" bIns="45720" rtlCol="0">
              <a:normAutofit/>
            </a:bodyPr>
            <a:lstStyle>
              <a:lvl1pPr marL="0" indent="0" algn="l" defTabSz="685800" rtl="0" eaLnBrk="1" latinLnBrk="0" hangingPunct="1">
                <a:lnSpc>
                  <a:spcPct val="90000"/>
                </a:lnSpc>
                <a:spcBef>
                  <a:spcPts val="1200"/>
                </a:spcBef>
                <a:buFontTx/>
                <a:buNone/>
                <a:defRPr sz="2100" kern="1200">
                  <a:solidFill>
                    <a:schemeClr val="tx1"/>
                  </a:solidFill>
                  <a:latin typeface="Arial" panose="020B0604020202020204" pitchFamily="34" charset="0"/>
                  <a:ea typeface="Roboto" panose="02000000000000000000" pitchFamily="2" charset="0"/>
                  <a:cs typeface="Arial" panose="020B0604020202020204" pitchFamily="34" charset="0"/>
                </a:defRPr>
              </a:lvl1pPr>
              <a:lvl2pPr marL="182563" indent="-182563" algn="l" defTabSz="685800" rtl="0" eaLnBrk="1" latinLnBrk="0" hangingPunct="1">
                <a:lnSpc>
                  <a:spcPct val="90000"/>
                </a:lnSpc>
                <a:spcBef>
                  <a:spcPts val="600"/>
                </a:spcBef>
                <a:buClr>
                  <a:schemeClr val="tx1"/>
                </a:buClr>
                <a:buFont typeface="Arial" panose="020B0604020202020204" pitchFamily="34" charset="0"/>
                <a:buChar char="•"/>
                <a:defRPr sz="1900" kern="1200">
                  <a:solidFill>
                    <a:schemeClr val="tx1"/>
                  </a:solidFill>
                  <a:latin typeface="Arial" panose="020B0604020202020204" pitchFamily="34" charset="0"/>
                  <a:ea typeface="Roboto" panose="02000000000000000000" pitchFamily="2" charset="0"/>
                  <a:cs typeface="Arial" panose="020B0604020202020204" pitchFamily="34" charset="0"/>
                </a:defRPr>
              </a:lvl2pPr>
              <a:lvl3pPr marL="457200" indent="-209550" algn="l" defTabSz="685800" rtl="0" eaLnBrk="1" latinLnBrk="0" hangingPunct="1">
                <a:lnSpc>
                  <a:spcPct val="90000"/>
                </a:lnSpc>
                <a:spcBef>
                  <a:spcPts val="600"/>
                </a:spcBef>
                <a:buClr>
                  <a:schemeClr val="tx1"/>
                </a:buClr>
                <a:buFont typeface="Arial" panose="020B0604020202020204" pitchFamily="34" charset="0"/>
                <a:buChar char="–"/>
                <a:defRPr sz="1700" kern="1200">
                  <a:solidFill>
                    <a:schemeClr val="tx1"/>
                  </a:solidFill>
                  <a:latin typeface="Arial" panose="020B0604020202020204" pitchFamily="34" charset="0"/>
                  <a:ea typeface="Roboto" panose="02000000000000000000" pitchFamily="2" charset="0"/>
                  <a:cs typeface="Arial" panose="020B0604020202020204" pitchFamily="34" charset="0"/>
                </a:defRPr>
              </a:lvl3pPr>
              <a:lvl4pPr marL="630238" indent="-168275" algn="l" defTabSz="685800" rtl="0" eaLnBrk="1" latinLnBrk="0" hangingPunct="1">
                <a:lnSpc>
                  <a:spcPct val="90000"/>
                </a:lnSpc>
                <a:spcBef>
                  <a:spcPts val="600"/>
                </a:spcBef>
                <a:buClr>
                  <a:schemeClr val="tx1"/>
                </a:buClr>
                <a:buFont typeface="Arial" panose="020B0604020202020204" pitchFamily="34" charset="0"/>
                <a:buChar char="•"/>
                <a:defRPr sz="1700" kern="1200">
                  <a:solidFill>
                    <a:schemeClr val="tx1"/>
                  </a:solidFill>
                  <a:latin typeface="Arial" panose="020B0604020202020204" pitchFamily="34" charset="0"/>
                  <a:ea typeface="Roboto" panose="02000000000000000000" pitchFamily="2" charset="0"/>
                  <a:cs typeface="Arial" panose="020B0604020202020204" pitchFamily="34" charset="0"/>
                </a:defRPr>
              </a:lvl4pPr>
              <a:lvl5pPr marL="854075" indent="-182563" algn="l" defTabSz="685800" rtl="0" eaLnBrk="1" latinLnBrk="0" hangingPunct="1">
                <a:lnSpc>
                  <a:spcPct val="90000"/>
                </a:lnSpc>
                <a:spcBef>
                  <a:spcPts val="600"/>
                </a:spcBef>
                <a:buClr>
                  <a:schemeClr val="tx1"/>
                </a:buClr>
                <a:buFont typeface="Arial" panose="020B0604020202020204" pitchFamily="34" charset="0"/>
                <a:buChar char="–"/>
                <a:defRPr sz="1500" kern="1200">
                  <a:solidFill>
                    <a:schemeClr val="tx1"/>
                  </a:solidFill>
                  <a:latin typeface="Arial" panose="020B0604020202020204" pitchFamily="34" charset="0"/>
                  <a:ea typeface="Roboto" panose="02000000000000000000" pitchFamily="2" charset="0"/>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2">
                <a:lnSpc>
                  <a:spcPct val="100000"/>
                </a:lnSpc>
              </a:pPr>
              <a:r>
                <a:rPr lang="en-US" sz="1100"/>
                <a:t>APL commands</a:t>
              </a:r>
            </a:p>
            <a:p>
              <a:pPr lvl="2">
                <a:lnSpc>
                  <a:spcPct val="100000"/>
                </a:lnSpc>
              </a:pPr>
              <a:r>
                <a:rPr lang="en-US" sz="1100"/>
                <a:t>LIMS capabilities</a:t>
              </a:r>
            </a:p>
            <a:p>
              <a:pPr lvl="2">
                <a:lnSpc>
                  <a:spcPct val="100000"/>
                </a:lnSpc>
              </a:pPr>
              <a:r>
                <a:rPr lang="en-US" sz="1100"/>
                <a:t>Automated data analysis</a:t>
              </a:r>
            </a:p>
          </p:txBody>
        </p:sp>
        <p:sp>
          <p:nvSpPr>
            <p:cNvPr id="47" name="Content Placeholder 2">
              <a:extLst>
                <a:ext uri="{FF2B5EF4-FFF2-40B4-BE49-F238E27FC236}">
                  <a16:creationId xmlns:a16="http://schemas.microsoft.com/office/drawing/2014/main" id="{18959B5A-5C5C-4030-BDFD-9FD5B608C1C1}"/>
                </a:ext>
              </a:extLst>
            </p:cNvPr>
            <p:cNvSpPr txBox="1">
              <a:spLocks/>
            </p:cNvSpPr>
            <p:nvPr/>
          </p:nvSpPr>
          <p:spPr>
            <a:xfrm>
              <a:off x="8160835" y="4943421"/>
              <a:ext cx="3123563" cy="338354"/>
            </a:xfrm>
            <a:prstGeom prst="rect">
              <a:avLst/>
            </a:prstGeom>
          </p:spPr>
          <p:txBody>
            <a:bodyPr vert="horz" lIns="0" tIns="45720" rIns="91440" bIns="45720" rtlCol="0">
              <a:normAutofit/>
            </a:bodyPr>
            <a:lstStyle>
              <a:lvl1pPr marL="0" indent="0" algn="l" defTabSz="685800" rtl="0" eaLnBrk="1" latinLnBrk="0" hangingPunct="1">
                <a:lnSpc>
                  <a:spcPct val="90000"/>
                </a:lnSpc>
                <a:spcBef>
                  <a:spcPts val="1200"/>
                </a:spcBef>
                <a:buFontTx/>
                <a:buNone/>
                <a:defRPr sz="2100" kern="1200">
                  <a:solidFill>
                    <a:schemeClr val="tx1"/>
                  </a:solidFill>
                  <a:latin typeface="Arial" panose="020B0604020202020204" pitchFamily="34" charset="0"/>
                  <a:ea typeface="Roboto" panose="02000000000000000000" pitchFamily="2" charset="0"/>
                  <a:cs typeface="Arial" panose="020B0604020202020204" pitchFamily="34" charset="0"/>
                </a:defRPr>
              </a:lvl1pPr>
              <a:lvl2pPr marL="182563" indent="-182563" algn="l" defTabSz="685800" rtl="0" eaLnBrk="1" latinLnBrk="0" hangingPunct="1">
                <a:lnSpc>
                  <a:spcPct val="90000"/>
                </a:lnSpc>
                <a:spcBef>
                  <a:spcPts val="600"/>
                </a:spcBef>
                <a:buClr>
                  <a:schemeClr val="tx1"/>
                </a:buClr>
                <a:buFont typeface="Arial" panose="020B0604020202020204" pitchFamily="34" charset="0"/>
                <a:buChar char="•"/>
                <a:defRPr sz="1900" kern="1200">
                  <a:solidFill>
                    <a:schemeClr val="tx1"/>
                  </a:solidFill>
                  <a:latin typeface="Arial" panose="020B0604020202020204" pitchFamily="34" charset="0"/>
                  <a:ea typeface="Roboto" panose="02000000000000000000" pitchFamily="2" charset="0"/>
                  <a:cs typeface="Arial" panose="020B0604020202020204" pitchFamily="34" charset="0"/>
                </a:defRPr>
              </a:lvl2pPr>
              <a:lvl3pPr marL="457200" indent="-209550" algn="l" defTabSz="685800" rtl="0" eaLnBrk="1" latinLnBrk="0" hangingPunct="1">
                <a:lnSpc>
                  <a:spcPct val="90000"/>
                </a:lnSpc>
                <a:spcBef>
                  <a:spcPts val="600"/>
                </a:spcBef>
                <a:buClr>
                  <a:schemeClr val="tx1"/>
                </a:buClr>
                <a:buFont typeface="Arial" panose="020B0604020202020204" pitchFamily="34" charset="0"/>
                <a:buChar char="–"/>
                <a:defRPr sz="1700" kern="1200">
                  <a:solidFill>
                    <a:schemeClr val="tx1"/>
                  </a:solidFill>
                  <a:latin typeface="Arial" panose="020B0604020202020204" pitchFamily="34" charset="0"/>
                  <a:ea typeface="Roboto" panose="02000000000000000000" pitchFamily="2" charset="0"/>
                  <a:cs typeface="Arial" panose="020B0604020202020204" pitchFamily="34" charset="0"/>
                </a:defRPr>
              </a:lvl3pPr>
              <a:lvl4pPr marL="630238" indent="-168275" algn="l" defTabSz="685800" rtl="0" eaLnBrk="1" latinLnBrk="0" hangingPunct="1">
                <a:lnSpc>
                  <a:spcPct val="90000"/>
                </a:lnSpc>
                <a:spcBef>
                  <a:spcPts val="600"/>
                </a:spcBef>
                <a:buClr>
                  <a:schemeClr val="tx1"/>
                </a:buClr>
                <a:buFont typeface="Arial" panose="020B0604020202020204" pitchFamily="34" charset="0"/>
                <a:buChar char="•"/>
                <a:defRPr sz="1700" kern="1200">
                  <a:solidFill>
                    <a:schemeClr val="tx1"/>
                  </a:solidFill>
                  <a:latin typeface="Arial" panose="020B0604020202020204" pitchFamily="34" charset="0"/>
                  <a:ea typeface="Roboto" panose="02000000000000000000" pitchFamily="2" charset="0"/>
                  <a:cs typeface="Arial" panose="020B0604020202020204" pitchFamily="34" charset="0"/>
                </a:defRPr>
              </a:lvl4pPr>
              <a:lvl5pPr marL="854075" indent="-182563" algn="l" defTabSz="685800" rtl="0" eaLnBrk="1" latinLnBrk="0" hangingPunct="1">
                <a:lnSpc>
                  <a:spcPct val="90000"/>
                </a:lnSpc>
                <a:spcBef>
                  <a:spcPts val="600"/>
                </a:spcBef>
                <a:buClr>
                  <a:schemeClr val="tx1"/>
                </a:buClr>
                <a:buFont typeface="Arial" panose="020B0604020202020204" pitchFamily="34" charset="0"/>
                <a:buChar char="–"/>
                <a:defRPr sz="1500" kern="1200">
                  <a:solidFill>
                    <a:schemeClr val="tx1"/>
                  </a:solidFill>
                  <a:latin typeface="Arial" panose="020B0604020202020204" pitchFamily="34" charset="0"/>
                  <a:ea typeface="Roboto" panose="02000000000000000000" pitchFamily="2" charset="0"/>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2">
                <a:lnSpc>
                  <a:spcPct val="100000"/>
                </a:lnSpc>
              </a:pPr>
              <a:r>
                <a:rPr lang="en-US" sz="1600"/>
                <a:t>Agilent quality metrics </a:t>
              </a:r>
            </a:p>
          </p:txBody>
        </p:sp>
      </p:grpSp>
      <p:pic>
        <p:nvPicPr>
          <p:cNvPr id="29" name="Graphic 28" descr="Return with solid fill">
            <a:hlinkClick r:id="rId2" action="ppaction://hlinksldjump"/>
            <a:extLst>
              <a:ext uri="{FF2B5EF4-FFF2-40B4-BE49-F238E27FC236}">
                <a16:creationId xmlns:a16="http://schemas.microsoft.com/office/drawing/2014/main" id="{2BE497FC-1BA0-439F-99F0-10662E7910A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565080" y="102018"/>
            <a:ext cx="426302" cy="426302"/>
          </a:xfrm>
          <a:prstGeom prst="rect">
            <a:avLst/>
          </a:prstGeom>
        </p:spPr>
      </p:pic>
    </p:spTree>
    <p:extLst>
      <p:ext uri="{BB962C8B-B14F-4D97-AF65-F5344CB8AC3E}">
        <p14:creationId xmlns:p14="http://schemas.microsoft.com/office/powerpoint/2010/main" val="32979913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9" name="Group 68">
            <a:extLst>
              <a:ext uri="{FF2B5EF4-FFF2-40B4-BE49-F238E27FC236}">
                <a16:creationId xmlns:a16="http://schemas.microsoft.com/office/drawing/2014/main" id="{0BCB956D-436A-4F0C-9959-A86FC195F7A7}"/>
              </a:ext>
            </a:extLst>
          </p:cNvPr>
          <p:cNvGrpSpPr/>
          <p:nvPr/>
        </p:nvGrpSpPr>
        <p:grpSpPr>
          <a:xfrm>
            <a:off x="495299" y="4654807"/>
            <a:ext cx="11367650" cy="1524019"/>
            <a:chOff x="495299" y="4654807"/>
            <a:chExt cx="11367650" cy="1524019"/>
          </a:xfrm>
        </p:grpSpPr>
        <p:sp>
          <p:nvSpPr>
            <p:cNvPr id="70" name="Rectangle 69">
              <a:extLst>
                <a:ext uri="{FF2B5EF4-FFF2-40B4-BE49-F238E27FC236}">
                  <a16:creationId xmlns:a16="http://schemas.microsoft.com/office/drawing/2014/main" id="{512EFDBE-F466-408F-AF45-177E7CD01C4F}"/>
                </a:ext>
              </a:extLst>
            </p:cNvPr>
            <p:cNvSpPr/>
            <p:nvPr/>
          </p:nvSpPr>
          <p:spPr>
            <a:xfrm>
              <a:off x="3102023" y="5120280"/>
              <a:ext cx="2977815" cy="104978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a:extLst>
                <a:ext uri="{FF2B5EF4-FFF2-40B4-BE49-F238E27FC236}">
                  <a16:creationId xmlns:a16="http://schemas.microsoft.com/office/drawing/2014/main" id="{D64ADA51-84A2-4D62-ADA0-86DEB341A177}"/>
                </a:ext>
              </a:extLst>
            </p:cNvPr>
            <p:cNvSpPr/>
            <p:nvPr/>
          </p:nvSpPr>
          <p:spPr>
            <a:xfrm>
              <a:off x="6323447" y="5120318"/>
              <a:ext cx="2800337" cy="104971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a:extLst>
                <a:ext uri="{FF2B5EF4-FFF2-40B4-BE49-F238E27FC236}">
                  <a16:creationId xmlns:a16="http://schemas.microsoft.com/office/drawing/2014/main" id="{5842C3C5-D607-4B7C-8EB4-C60C5F67E0E3}"/>
                </a:ext>
              </a:extLst>
            </p:cNvPr>
            <p:cNvSpPr/>
            <p:nvPr/>
          </p:nvSpPr>
          <p:spPr>
            <a:xfrm>
              <a:off x="495299" y="5120280"/>
              <a:ext cx="2392365" cy="104978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3" name="Straight Connector 72">
              <a:extLst>
                <a:ext uri="{FF2B5EF4-FFF2-40B4-BE49-F238E27FC236}">
                  <a16:creationId xmlns:a16="http://schemas.microsoft.com/office/drawing/2014/main" id="{8A6A405A-6D3B-4A76-8286-0336284C3862}"/>
                </a:ext>
              </a:extLst>
            </p:cNvPr>
            <p:cNvCxnSpPr>
              <a:cxnSpLocks/>
            </p:cNvCxnSpPr>
            <p:nvPr/>
          </p:nvCxnSpPr>
          <p:spPr>
            <a:xfrm>
              <a:off x="2995008" y="5111520"/>
              <a:ext cx="0" cy="1067306"/>
            </a:xfrm>
            <a:prstGeom prst="line">
              <a:avLst/>
            </a:prstGeom>
            <a:ln>
              <a:solidFill>
                <a:schemeClr val="tx1">
                  <a:lumMod val="40000"/>
                  <a:lumOff val="60000"/>
                </a:schemeClr>
              </a:solidFill>
            </a:ln>
          </p:spPr>
          <p:style>
            <a:lnRef idx="1">
              <a:schemeClr val="dk1"/>
            </a:lnRef>
            <a:fillRef idx="0">
              <a:schemeClr val="dk1"/>
            </a:fillRef>
            <a:effectRef idx="0">
              <a:schemeClr val="dk1"/>
            </a:effectRef>
            <a:fontRef idx="minor">
              <a:schemeClr val="tx1"/>
            </a:fontRef>
          </p:style>
        </p:cxnSp>
        <p:sp>
          <p:nvSpPr>
            <p:cNvPr id="74" name="TextBox 73">
              <a:extLst>
                <a:ext uri="{FF2B5EF4-FFF2-40B4-BE49-F238E27FC236}">
                  <a16:creationId xmlns:a16="http://schemas.microsoft.com/office/drawing/2014/main" id="{3D5EF885-C25F-46D2-BC33-AE85355E8034}"/>
                </a:ext>
              </a:extLst>
            </p:cNvPr>
            <p:cNvSpPr txBox="1"/>
            <p:nvPr/>
          </p:nvSpPr>
          <p:spPr>
            <a:xfrm>
              <a:off x="536106" y="5137342"/>
              <a:ext cx="2444113" cy="984885"/>
            </a:xfrm>
            <a:prstGeom prst="rect">
              <a:avLst/>
            </a:prstGeom>
            <a:noFill/>
          </p:spPr>
          <p:txBody>
            <a:bodyPr wrap="square" rtlCol="0">
              <a:spAutoFit/>
            </a:bodyPr>
            <a:lstStyle/>
            <a:p>
              <a:r>
                <a:rPr lang="en-US" sz="1600" b="1"/>
                <a:t>Unattended operation</a:t>
              </a:r>
              <a:r>
                <a:rPr lang="en-US" sz="1600"/>
                <a:t> </a:t>
              </a:r>
            </a:p>
            <a:p>
              <a:r>
                <a:rPr lang="en-US" sz="1400"/>
                <a:t>Up to three 96-well plates,</a:t>
              </a:r>
            </a:p>
            <a:p>
              <a:r>
                <a:rPr lang="en-US" sz="1400"/>
                <a:t>or 288 samples, without </a:t>
              </a:r>
            </a:p>
            <a:p>
              <a:r>
                <a:rPr lang="en-US" sz="1400"/>
                <a:t>human intervention</a:t>
              </a:r>
              <a:endParaRPr lang="en-US" sz="1400" b="1"/>
            </a:p>
          </p:txBody>
        </p:sp>
        <p:sp>
          <p:nvSpPr>
            <p:cNvPr id="75" name="TextBox 74">
              <a:extLst>
                <a:ext uri="{FF2B5EF4-FFF2-40B4-BE49-F238E27FC236}">
                  <a16:creationId xmlns:a16="http://schemas.microsoft.com/office/drawing/2014/main" id="{C87375CF-F6A8-4E36-9956-1C6A89717D79}"/>
                </a:ext>
              </a:extLst>
            </p:cNvPr>
            <p:cNvSpPr txBox="1"/>
            <p:nvPr/>
          </p:nvSpPr>
          <p:spPr>
            <a:xfrm>
              <a:off x="3156854" y="5137342"/>
              <a:ext cx="3005832" cy="1015663"/>
            </a:xfrm>
            <a:prstGeom prst="rect">
              <a:avLst/>
            </a:prstGeom>
            <a:noFill/>
          </p:spPr>
          <p:txBody>
            <a:bodyPr wrap="square" rtlCol="0">
              <a:spAutoFit/>
            </a:bodyPr>
            <a:lstStyle/>
            <a:p>
              <a:r>
                <a:rPr lang="en-US" sz="1600" b="1"/>
                <a:t>Decreased platform preparation time </a:t>
              </a:r>
            </a:p>
            <a:p>
              <a:r>
                <a:rPr lang="en-US" sz="1400"/>
                <a:t>Room temperature stable reagents and no daily array handling</a:t>
              </a:r>
            </a:p>
          </p:txBody>
        </p:sp>
        <p:sp>
          <p:nvSpPr>
            <p:cNvPr id="76" name="TextBox 75">
              <a:extLst>
                <a:ext uri="{FF2B5EF4-FFF2-40B4-BE49-F238E27FC236}">
                  <a16:creationId xmlns:a16="http://schemas.microsoft.com/office/drawing/2014/main" id="{0917C5F5-E464-48C2-9B92-EB8AF8B420C4}"/>
                </a:ext>
              </a:extLst>
            </p:cNvPr>
            <p:cNvSpPr txBox="1"/>
            <p:nvPr/>
          </p:nvSpPr>
          <p:spPr>
            <a:xfrm>
              <a:off x="6323446" y="5104252"/>
              <a:ext cx="2931833" cy="984885"/>
            </a:xfrm>
            <a:prstGeom prst="rect">
              <a:avLst/>
            </a:prstGeom>
            <a:noFill/>
          </p:spPr>
          <p:txBody>
            <a:bodyPr wrap="square" rtlCol="0">
              <a:spAutoFit/>
            </a:bodyPr>
            <a:lstStyle/>
            <a:p>
              <a:r>
                <a:rPr lang="en-US" sz="1600" b="1" dirty="0"/>
                <a:t>Method optimization</a:t>
              </a:r>
              <a:endParaRPr lang="en-US" sz="1600" dirty="0"/>
            </a:p>
            <a:p>
              <a:r>
                <a:rPr lang="en-US" sz="1400" dirty="0"/>
                <a:t>Change injection and electrophoresis conditions to optimize for unique sample needs</a:t>
              </a:r>
              <a:endParaRPr lang="en-US" sz="1600" dirty="0"/>
            </a:p>
          </p:txBody>
        </p:sp>
        <p:sp>
          <p:nvSpPr>
            <p:cNvPr id="77" name="Rectangle 76">
              <a:extLst>
                <a:ext uri="{FF2B5EF4-FFF2-40B4-BE49-F238E27FC236}">
                  <a16:creationId xmlns:a16="http://schemas.microsoft.com/office/drawing/2014/main" id="{F25696A5-1F53-4CA2-8992-559332A1220F}"/>
                </a:ext>
              </a:extLst>
            </p:cNvPr>
            <p:cNvSpPr/>
            <p:nvPr/>
          </p:nvSpPr>
          <p:spPr>
            <a:xfrm>
              <a:off x="9353520" y="5112855"/>
              <a:ext cx="2509429" cy="106463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TextBox 77">
              <a:extLst>
                <a:ext uri="{FF2B5EF4-FFF2-40B4-BE49-F238E27FC236}">
                  <a16:creationId xmlns:a16="http://schemas.microsoft.com/office/drawing/2014/main" id="{D3031974-EF1D-449B-8ADF-0E07C61EEE44}"/>
                </a:ext>
              </a:extLst>
            </p:cNvPr>
            <p:cNvSpPr txBox="1"/>
            <p:nvPr/>
          </p:nvSpPr>
          <p:spPr>
            <a:xfrm>
              <a:off x="9353519" y="5137342"/>
              <a:ext cx="2509429" cy="984885"/>
            </a:xfrm>
            <a:prstGeom prst="rect">
              <a:avLst/>
            </a:prstGeom>
            <a:noFill/>
          </p:spPr>
          <p:txBody>
            <a:bodyPr wrap="square" rtlCol="0">
              <a:spAutoFit/>
            </a:bodyPr>
            <a:lstStyle/>
            <a:p>
              <a:r>
                <a:rPr lang="en-US" sz="1600" b="1" dirty="0"/>
                <a:t>Low cost per sample</a:t>
              </a:r>
              <a:r>
                <a:rPr lang="en-US" sz="1600" dirty="0"/>
                <a:t> </a:t>
              </a:r>
              <a:r>
                <a:rPr lang="en-US" sz="1400" dirty="0"/>
                <a:t>Qualitative or quantitative gel kits that best suit your </a:t>
              </a:r>
            </a:p>
            <a:p>
              <a:r>
                <a:rPr lang="en-US" sz="1400" dirty="0"/>
                <a:t>analysis needs</a:t>
              </a:r>
              <a:endParaRPr lang="en-US" sz="1600" dirty="0"/>
            </a:p>
          </p:txBody>
        </p:sp>
        <p:cxnSp>
          <p:nvCxnSpPr>
            <p:cNvPr id="79" name="Straight Connector 78">
              <a:extLst>
                <a:ext uri="{FF2B5EF4-FFF2-40B4-BE49-F238E27FC236}">
                  <a16:creationId xmlns:a16="http://schemas.microsoft.com/office/drawing/2014/main" id="{EC2F7C27-028E-4FA9-BAE6-55596B6CC12D}"/>
                </a:ext>
              </a:extLst>
            </p:cNvPr>
            <p:cNvCxnSpPr>
              <a:cxnSpLocks/>
            </p:cNvCxnSpPr>
            <p:nvPr/>
          </p:nvCxnSpPr>
          <p:spPr>
            <a:xfrm>
              <a:off x="6201643" y="5111520"/>
              <a:ext cx="0" cy="1067306"/>
            </a:xfrm>
            <a:prstGeom prst="line">
              <a:avLst/>
            </a:prstGeom>
            <a:ln>
              <a:solidFill>
                <a:schemeClr val="tx1">
                  <a:lumMod val="40000"/>
                  <a:lumOff val="60000"/>
                </a:schemeClr>
              </a:solidFill>
            </a:ln>
          </p:spPr>
          <p:style>
            <a:lnRef idx="1">
              <a:schemeClr val="dk1"/>
            </a:lnRef>
            <a:fillRef idx="0">
              <a:schemeClr val="dk1"/>
            </a:fillRef>
            <a:effectRef idx="0">
              <a:schemeClr val="dk1"/>
            </a:effectRef>
            <a:fontRef idx="minor">
              <a:schemeClr val="tx1"/>
            </a:fontRef>
          </p:style>
        </p:cxnSp>
        <p:cxnSp>
          <p:nvCxnSpPr>
            <p:cNvPr id="80" name="Straight Connector 79">
              <a:extLst>
                <a:ext uri="{FF2B5EF4-FFF2-40B4-BE49-F238E27FC236}">
                  <a16:creationId xmlns:a16="http://schemas.microsoft.com/office/drawing/2014/main" id="{529DCA2D-2E35-422F-BD00-8E7C8C6FDE8B}"/>
                </a:ext>
              </a:extLst>
            </p:cNvPr>
            <p:cNvCxnSpPr>
              <a:cxnSpLocks/>
            </p:cNvCxnSpPr>
            <p:nvPr/>
          </p:nvCxnSpPr>
          <p:spPr>
            <a:xfrm>
              <a:off x="9246036" y="5111520"/>
              <a:ext cx="0" cy="1067306"/>
            </a:xfrm>
            <a:prstGeom prst="line">
              <a:avLst/>
            </a:prstGeom>
            <a:ln>
              <a:solidFill>
                <a:schemeClr val="tx1">
                  <a:lumMod val="40000"/>
                  <a:lumOff val="60000"/>
                </a:schemeClr>
              </a:solidFill>
            </a:ln>
          </p:spPr>
          <p:style>
            <a:lnRef idx="1">
              <a:schemeClr val="dk1"/>
            </a:lnRef>
            <a:fillRef idx="0">
              <a:schemeClr val="dk1"/>
            </a:fillRef>
            <a:effectRef idx="0">
              <a:schemeClr val="dk1"/>
            </a:effectRef>
            <a:fontRef idx="minor">
              <a:schemeClr val="tx1"/>
            </a:fontRef>
          </p:style>
        </p:cxnSp>
        <p:sp>
          <p:nvSpPr>
            <p:cNvPr id="87" name="Title 4">
              <a:extLst>
                <a:ext uri="{FF2B5EF4-FFF2-40B4-BE49-F238E27FC236}">
                  <a16:creationId xmlns:a16="http://schemas.microsoft.com/office/drawing/2014/main" id="{8C522DF4-448D-40A8-87E7-D9360614A6DE}"/>
                </a:ext>
              </a:extLst>
            </p:cNvPr>
            <p:cNvSpPr txBox="1">
              <a:spLocks/>
            </p:cNvSpPr>
            <p:nvPr/>
          </p:nvSpPr>
          <p:spPr>
            <a:xfrm>
              <a:off x="4978282" y="4654807"/>
              <a:ext cx="2428955" cy="395261"/>
            </a:xfrm>
            <a:prstGeom prst="rect">
              <a:avLst/>
            </a:prstGeom>
          </p:spPr>
          <p:txBody>
            <a:bodyPr vert="horz" lIns="0" tIns="45720" rIns="0" bIns="45720" rtlCol="0" anchor="ctr" anchorCtr="0">
              <a:noAutofit/>
            </a:bodyPr>
            <a:lstStyle>
              <a:lvl1pPr algn="l" defTabSz="685800" rtl="0" eaLnBrk="1" latinLnBrk="0" hangingPunct="1">
                <a:lnSpc>
                  <a:spcPct val="90000"/>
                </a:lnSpc>
                <a:spcBef>
                  <a:spcPct val="0"/>
                </a:spcBef>
                <a:buNone/>
                <a:defRPr sz="2800" b="0" i="0" kern="1200">
                  <a:solidFill>
                    <a:schemeClr val="accent1"/>
                  </a:solidFill>
                  <a:latin typeface="Arial" panose="020B0604020202020204" pitchFamily="34" charset="0"/>
                  <a:ea typeface="Roboto Medium" panose="02000000000000000000" pitchFamily="2" charset="0"/>
                  <a:cs typeface="Arial" panose="020B0604020202020204" pitchFamily="34" charset="0"/>
                </a:defRPr>
              </a:lvl1pPr>
            </a:lstStyle>
            <a:p>
              <a:pPr algn="ctr"/>
              <a:r>
                <a:rPr lang="en-GB" sz="1800">
                  <a:solidFill>
                    <a:schemeClr val="accent5"/>
                  </a:solidFill>
                  <a:ea typeface="Roboto" pitchFamily="2" charset="0"/>
                </a:rPr>
                <a:t>Features &amp; Benefits</a:t>
              </a:r>
            </a:p>
          </p:txBody>
        </p:sp>
      </p:grpSp>
      <p:pic>
        <p:nvPicPr>
          <p:cNvPr id="68" name="Picture 67">
            <a:extLst>
              <a:ext uri="{FF2B5EF4-FFF2-40B4-BE49-F238E27FC236}">
                <a16:creationId xmlns:a16="http://schemas.microsoft.com/office/drawing/2014/main" id="{D163D1CD-E6E5-4700-B682-EFFE29F2A28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5170" r="23958" b="24784"/>
          <a:stretch/>
        </p:blipFill>
        <p:spPr>
          <a:xfrm>
            <a:off x="5883636" y="1500679"/>
            <a:ext cx="3520334" cy="2759732"/>
          </a:xfrm>
          <a:prstGeom prst="rect">
            <a:avLst/>
          </a:prstGeom>
          <a:ln>
            <a:noFill/>
          </a:ln>
        </p:spPr>
      </p:pic>
      <p:sp>
        <p:nvSpPr>
          <p:cNvPr id="2" name="Date Placeholder 1">
            <a:extLst>
              <a:ext uri="{FF2B5EF4-FFF2-40B4-BE49-F238E27FC236}">
                <a16:creationId xmlns:a16="http://schemas.microsoft.com/office/drawing/2014/main" id="{944323BF-830B-4088-A24E-887E27A7178B}"/>
              </a:ext>
            </a:extLst>
          </p:cNvPr>
          <p:cNvSpPr>
            <a:spLocks noGrp="1"/>
          </p:cNvSpPr>
          <p:nvPr>
            <p:ph type="dt" sz="half" idx="10"/>
          </p:nvPr>
        </p:nvSpPr>
        <p:spPr>
          <a:xfrm>
            <a:off x="1097280" y="6618478"/>
            <a:ext cx="1060704" cy="118872"/>
          </a:xfrm>
        </p:spPr>
        <p:txBody>
          <a:bodyPr/>
          <a:lstStyle/>
          <a:p>
            <a:fld id="{016AFBE0-E48B-4ED0-AFBC-4784D30ABD6A}" type="datetime4">
              <a:rPr lang="en-US" smtClean="0"/>
              <a:t>July 11, 2022</a:t>
            </a:fld>
            <a:endParaRPr lang="en-US"/>
          </a:p>
        </p:txBody>
      </p:sp>
      <p:sp>
        <p:nvSpPr>
          <p:cNvPr id="4" name="Slide Number Placeholder 3">
            <a:extLst>
              <a:ext uri="{FF2B5EF4-FFF2-40B4-BE49-F238E27FC236}">
                <a16:creationId xmlns:a16="http://schemas.microsoft.com/office/drawing/2014/main" id="{9257ED53-A548-485C-ADC9-D64CF3B926EF}"/>
              </a:ext>
            </a:extLst>
          </p:cNvPr>
          <p:cNvSpPr>
            <a:spLocks noGrp="1"/>
          </p:cNvSpPr>
          <p:nvPr>
            <p:ph type="sldNum" sz="quarter" idx="12"/>
          </p:nvPr>
        </p:nvSpPr>
        <p:spPr>
          <a:xfrm>
            <a:off x="502920" y="6618478"/>
            <a:ext cx="530352" cy="118872"/>
          </a:xfrm>
        </p:spPr>
        <p:txBody>
          <a:bodyPr/>
          <a:lstStyle/>
          <a:p>
            <a:fld id="{CBD803B2-A378-42BD-B5EC-F7748F169FE0}" type="slidenum">
              <a:rPr lang="en-US" smtClean="0"/>
              <a:pPr/>
              <a:t>22</a:t>
            </a:fld>
            <a:endParaRPr lang="en-US"/>
          </a:p>
        </p:txBody>
      </p:sp>
      <p:sp>
        <p:nvSpPr>
          <p:cNvPr id="8" name="Text Placeholder 7">
            <a:extLst>
              <a:ext uri="{FF2B5EF4-FFF2-40B4-BE49-F238E27FC236}">
                <a16:creationId xmlns:a16="http://schemas.microsoft.com/office/drawing/2014/main" id="{8E47F878-38F8-4207-9A42-65ACDB92D487}"/>
              </a:ext>
            </a:extLst>
          </p:cNvPr>
          <p:cNvSpPr>
            <a:spLocks noGrp="1"/>
          </p:cNvSpPr>
          <p:nvPr>
            <p:ph type="body" sz="quarter" idx="13"/>
          </p:nvPr>
        </p:nvSpPr>
        <p:spPr/>
        <p:txBody>
          <a:bodyPr>
            <a:normAutofit lnSpcReduction="10000"/>
          </a:bodyPr>
          <a:lstStyle/>
          <a:p>
            <a:r>
              <a:rPr lang="en-US">
                <a:solidFill>
                  <a:schemeClr val="tx1"/>
                </a:solidFill>
              </a:rPr>
              <a:t>Features and benefits</a:t>
            </a:r>
          </a:p>
        </p:txBody>
      </p:sp>
      <p:sp>
        <p:nvSpPr>
          <p:cNvPr id="5" name="Title 4">
            <a:extLst>
              <a:ext uri="{FF2B5EF4-FFF2-40B4-BE49-F238E27FC236}">
                <a16:creationId xmlns:a16="http://schemas.microsoft.com/office/drawing/2014/main" id="{61274711-0164-4813-9DCF-F275D286F653}"/>
              </a:ext>
            </a:extLst>
          </p:cNvPr>
          <p:cNvSpPr>
            <a:spLocks noGrp="1"/>
          </p:cNvSpPr>
          <p:nvPr>
            <p:ph type="title"/>
          </p:nvPr>
        </p:nvSpPr>
        <p:spPr/>
        <p:txBody>
          <a:bodyPr>
            <a:noAutofit/>
          </a:bodyPr>
          <a:lstStyle/>
          <a:p>
            <a:r>
              <a:rPr lang="en-US"/>
              <a:t>Agilent Fragment Analyzer Systems</a:t>
            </a:r>
            <a:endParaRPr lang="en-IN"/>
          </a:p>
        </p:txBody>
      </p:sp>
      <p:sp>
        <p:nvSpPr>
          <p:cNvPr id="38" name="Rectangle 37">
            <a:extLst>
              <a:ext uri="{FF2B5EF4-FFF2-40B4-BE49-F238E27FC236}">
                <a16:creationId xmlns:a16="http://schemas.microsoft.com/office/drawing/2014/main" id="{6B07B907-7A59-4727-890A-6C2169DBF8BF}"/>
              </a:ext>
            </a:extLst>
          </p:cNvPr>
          <p:cNvSpPr/>
          <p:nvPr/>
        </p:nvSpPr>
        <p:spPr>
          <a:xfrm>
            <a:off x="1465127" y="1461057"/>
            <a:ext cx="3138947" cy="2915998"/>
          </a:xfrm>
          <a:prstGeom prst="rect">
            <a:avLst/>
          </a:prstGeom>
          <a:solidFill>
            <a:schemeClr val="accent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53A76BDA-E400-4C89-9F47-7261363E24F0}"/>
              </a:ext>
            </a:extLst>
          </p:cNvPr>
          <p:cNvSpPr/>
          <p:nvPr/>
        </p:nvSpPr>
        <p:spPr>
          <a:xfrm>
            <a:off x="4604074" y="1461057"/>
            <a:ext cx="6107186" cy="2915999"/>
          </a:xfrm>
          <a:prstGeom prst="rect">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 Placeholder 8">
            <a:extLst>
              <a:ext uri="{FF2B5EF4-FFF2-40B4-BE49-F238E27FC236}">
                <a16:creationId xmlns:a16="http://schemas.microsoft.com/office/drawing/2014/main" id="{8C25A0E0-DF7B-4AD2-911B-C8D131DC8024}"/>
              </a:ext>
            </a:extLst>
          </p:cNvPr>
          <p:cNvSpPr txBox="1">
            <a:spLocks/>
          </p:cNvSpPr>
          <p:nvPr/>
        </p:nvSpPr>
        <p:spPr>
          <a:xfrm>
            <a:off x="1667193" y="1825160"/>
            <a:ext cx="2745145" cy="2278838"/>
          </a:xfrm>
          <a:prstGeom prst="rect">
            <a:avLst/>
          </a:prstGeom>
        </p:spPr>
        <p:txBody>
          <a:bodyPr vert="horz" lIns="0" tIns="45720" rIns="91440" bIns="45720" rtlCol="0" anchor="ctr">
            <a:normAutofit/>
          </a:bodyPr>
          <a:lstStyle>
            <a:lvl1pPr marL="0" indent="0" algn="l" defTabSz="685800" rtl="0" eaLnBrk="1" latinLnBrk="0" hangingPunct="1">
              <a:lnSpc>
                <a:spcPct val="90000"/>
              </a:lnSpc>
              <a:spcBef>
                <a:spcPts val="1200"/>
              </a:spcBef>
              <a:buFontTx/>
              <a:buNone/>
              <a:defRPr sz="2100" kern="1200">
                <a:solidFill>
                  <a:schemeClr val="tx1"/>
                </a:solidFill>
                <a:latin typeface="Arial" panose="020B0604020202020204" pitchFamily="34" charset="0"/>
                <a:ea typeface="Roboto" panose="02000000000000000000" pitchFamily="2" charset="0"/>
                <a:cs typeface="Arial" panose="020B0604020202020204" pitchFamily="34" charset="0"/>
              </a:defRPr>
            </a:lvl1pPr>
            <a:lvl2pPr marL="173038" indent="-173038" algn="l" defTabSz="685800" rtl="0" eaLnBrk="1" latinLnBrk="0" hangingPunct="1">
              <a:lnSpc>
                <a:spcPct val="90000"/>
              </a:lnSpc>
              <a:spcBef>
                <a:spcPts val="600"/>
              </a:spcBef>
              <a:buClr>
                <a:schemeClr val="tx1"/>
              </a:buClr>
              <a:buFont typeface="Arial" panose="020B0604020202020204" pitchFamily="34" charset="0"/>
              <a:buChar char="•"/>
              <a:defRPr sz="1900" kern="1200">
                <a:solidFill>
                  <a:schemeClr val="tx1"/>
                </a:solidFill>
                <a:latin typeface="Arial" panose="020B0604020202020204" pitchFamily="34" charset="0"/>
                <a:ea typeface="Roboto" panose="02000000000000000000" pitchFamily="2" charset="0"/>
                <a:cs typeface="Arial" panose="020B0604020202020204" pitchFamily="34" charset="0"/>
              </a:defRPr>
            </a:lvl2pPr>
            <a:lvl3pPr marL="457200" indent="-228600" algn="l" defTabSz="685800" rtl="0" eaLnBrk="1" latinLnBrk="0" hangingPunct="1">
              <a:lnSpc>
                <a:spcPct val="90000"/>
              </a:lnSpc>
              <a:spcBef>
                <a:spcPts val="600"/>
              </a:spcBef>
              <a:buClr>
                <a:schemeClr val="tx1"/>
              </a:buClr>
              <a:buFont typeface="Arial" panose="020B0604020202020204" pitchFamily="34" charset="0"/>
              <a:buChar char="–"/>
              <a:defRPr sz="1700" kern="1200">
                <a:solidFill>
                  <a:schemeClr val="tx1"/>
                </a:solidFill>
                <a:latin typeface="Arial" panose="020B0604020202020204" pitchFamily="34" charset="0"/>
                <a:ea typeface="Roboto" panose="02000000000000000000" pitchFamily="2" charset="0"/>
                <a:cs typeface="Arial" panose="020B0604020202020204" pitchFamily="34" charset="0"/>
              </a:defRPr>
            </a:lvl3pPr>
            <a:lvl4pPr marL="627063" indent="-168275" algn="l" defTabSz="685800" rtl="0" eaLnBrk="1" latinLnBrk="0" hangingPunct="1">
              <a:lnSpc>
                <a:spcPct val="90000"/>
              </a:lnSpc>
              <a:spcBef>
                <a:spcPts val="600"/>
              </a:spcBef>
              <a:buClr>
                <a:schemeClr val="tx1"/>
              </a:buClr>
              <a:buFont typeface="Arial" panose="020B0604020202020204" pitchFamily="34" charset="0"/>
              <a:buChar char="•"/>
              <a:defRPr sz="1700" kern="1200">
                <a:solidFill>
                  <a:schemeClr val="tx1"/>
                </a:solidFill>
                <a:latin typeface="Arial" panose="020B0604020202020204" pitchFamily="34" charset="0"/>
                <a:ea typeface="Roboto" panose="02000000000000000000" pitchFamily="2" charset="0"/>
                <a:cs typeface="Arial" panose="020B0604020202020204" pitchFamily="34" charset="0"/>
              </a:defRPr>
            </a:lvl4pPr>
            <a:lvl5pPr marL="857250" indent="-182563" algn="l" defTabSz="685800" rtl="0" eaLnBrk="1" latinLnBrk="0" hangingPunct="1">
              <a:lnSpc>
                <a:spcPct val="90000"/>
              </a:lnSpc>
              <a:spcBef>
                <a:spcPts val="600"/>
              </a:spcBef>
              <a:buClr>
                <a:schemeClr val="tx1"/>
              </a:buClr>
              <a:buFont typeface="Arial" panose="020B0604020202020204" pitchFamily="34" charset="0"/>
              <a:buChar char="–"/>
              <a:defRPr sz="1500" kern="1200">
                <a:solidFill>
                  <a:schemeClr val="tx1"/>
                </a:solidFill>
                <a:latin typeface="Arial" panose="020B0604020202020204" pitchFamily="34" charset="0"/>
                <a:ea typeface="Roboto" panose="02000000000000000000" pitchFamily="2" charset="0"/>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ct val="100000"/>
              </a:lnSpc>
            </a:pPr>
            <a:r>
              <a:rPr lang="en-US" sz="1600" b="1">
                <a:solidFill>
                  <a:schemeClr val="bg1"/>
                </a:solidFill>
              </a:rPr>
              <a:t>The Fragment Analyzer Systems utilize automated parallel capillary electrophoresis to provide reliable quality control for nucleic acids.</a:t>
            </a:r>
          </a:p>
        </p:txBody>
      </p:sp>
      <p:cxnSp>
        <p:nvCxnSpPr>
          <p:cNvPr id="64" name="Straight Connector 63">
            <a:extLst>
              <a:ext uri="{FF2B5EF4-FFF2-40B4-BE49-F238E27FC236}">
                <a16:creationId xmlns:a16="http://schemas.microsoft.com/office/drawing/2014/main" id="{6BF511EC-3A04-4834-B1F9-CB9329BD12DE}"/>
              </a:ext>
            </a:extLst>
          </p:cNvPr>
          <p:cNvCxnSpPr>
            <a:cxnSpLocks/>
          </p:cNvCxnSpPr>
          <p:nvPr/>
        </p:nvCxnSpPr>
        <p:spPr>
          <a:xfrm>
            <a:off x="501876" y="4936730"/>
            <a:ext cx="4476406"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32" name="Footer Placeholder 5">
            <a:extLst>
              <a:ext uri="{FF2B5EF4-FFF2-40B4-BE49-F238E27FC236}">
                <a16:creationId xmlns:a16="http://schemas.microsoft.com/office/drawing/2014/main" id="{B6E551DC-646C-45B8-9B46-9DF1103F977D}"/>
              </a:ext>
            </a:extLst>
          </p:cNvPr>
          <p:cNvSpPr txBox="1">
            <a:spLocks/>
          </p:cNvSpPr>
          <p:nvPr/>
        </p:nvSpPr>
        <p:spPr>
          <a:xfrm>
            <a:off x="2615184" y="6618478"/>
            <a:ext cx="5394960" cy="118872"/>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800" dirty="0">
                <a:solidFill>
                  <a:schemeClr val="bg1"/>
                </a:solidFill>
              </a:rPr>
              <a:t>For Research Use Only. Not for use in diagnostic procedures.       PR7000-8294</a:t>
            </a:r>
            <a:endParaRPr lang="en-US" sz="800" dirty="0">
              <a:solidFill>
                <a:schemeClr val="bg1"/>
              </a:solidFill>
            </a:endParaRPr>
          </a:p>
        </p:txBody>
      </p:sp>
      <p:pic>
        <p:nvPicPr>
          <p:cNvPr id="31" name="Graphic 30" descr="Return with solid fill">
            <a:hlinkClick r:id="rId4" action="ppaction://hlinksldjump"/>
            <a:extLst>
              <a:ext uri="{FF2B5EF4-FFF2-40B4-BE49-F238E27FC236}">
                <a16:creationId xmlns:a16="http://schemas.microsoft.com/office/drawing/2014/main" id="{5C2FB514-1355-436D-B4B5-197E4F43625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565080" y="102018"/>
            <a:ext cx="426302" cy="426302"/>
          </a:xfrm>
          <a:prstGeom prst="rect">
            <a:avLst/>
          </a:prstGeom>
        </p:spPr>
      </p:pic>
      <p:cxnSp>
        <p:nvCxnSpPr>
          <p:cNvPr id="33" name="Straight Connector 32">
            <a:extLst>
              <a:ext uri="{FF2B5EF4-FFF2-40B4-BE49-F238E27FC236}">
                <a16:creationId xmlns:a16="http://schemas.microsoft.com/office/drawing/2014/main" id="{8149864B-596D-4368-BB70-0190DFDC860C}"/>
              </a:ext>
            </a:extLst>
          </p:cNvPr>
          <p:cNvCxnSpPr>
            <a:cxnSpLocks/>
          </p:cNvCxnSpPr>
          <p:nvPr/>
        </p:nvCxnSpPr>
        <p:spPr>
          <a:xfrm>
            <a:off x="7407237" y="4936730"/>
            <a:ext cx="445571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61505263-F0AE-49D0-B496-FAF24B974FE3}"/>
              </a:ext>
            </a:extLst>
          </p:cNvPr>
          <p:cNvSpPr txBox="1"/>
          <p:nvPr/>
        </p:nvSpPr>
        <p:spPr>
          <a:xfrm>
            <a:off x="6545179" y="6193849"/>
            <a:ext cx="2418981" cy="253916"/>
          </a:xfrm>
          <a:prstGeom prst="rect">
            <a:avLst/>
          </a:prstGeom>
          <a:noFill/>
          <a:ln>
            <a:noFill/>
          </a:ln>
        </p:spPr>
        <p:txBody>
          <a:bodyPr wrap="square" rtlCol="0">
            <a:spAutoFit/>
          </a:bodyPr>
          <a:lstStyle/>
          <a:p>
            <a:pPr algn="r"/>
            <a:r>
              <a:rPr lang="en-US" sz="1050">
                <a:hlinkClick r:id="rId7"/>
              </a:rPr>
              <a:t>Application note 5994-0878EN</a:t>
            </a:r>
            <a:endParaRPr lang="en-US" sz="1050"/>
          </a:p>
        </p:txBody>
      </p:sp>
    </p:spTree>
    <p:extLst>
      <p:ext uri="{BB962C8B-B14F-4D97-AF65-F5344CB8AC3E}">
        <p14:creationId xmlns:p14="http://schemas.microsoft.com/office/powerpoint/2010/main" val="867807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97349-F81D-40CE-B8F8-B9F80ED2D4DF}"/>
              </a:ext>
            </a:extLst>
          </p:cNvPr>
          <p:cNvSpPr>
            <a:spLocks noGrp="1"/>
          </p:cNvSpPr>
          <p:nvPr>
            <p:ph type="title"/>
          </p:nvPr>
        </p:nvSpPr>
        <p:spPr/>
        <p:txBody>
          <a:bodyPr/>
          <a:lstStyle/>
          <a:p>
            <a:r>
              <a:rPr lang="en-US" dirty="0"/>
              <a:t>Resources </a:t>
            </a:r>
          </a:p>
        </p:txBody>
      </p:sp>
      <p:sp>
        <p:nvSpPr>
          <p:cNvPr id="4" name="Date Placeholder 3">
            <a:extLst>
              <a:ext uri="{FF2B5EF4-FFF2-40B4-BE49-F238E27FC236}">
                <a16:creationId xmlns:a16="http://schemas.microsoft.com/office/drawing/2014/main" id="{16327115-FB95-475A-A85D-2623C0F9F4EE}"/>
              </a:ext>
            </a:extLst>
          </p:cNvPr>
          <p:cNvSpPr>
            <a:spLocks noGrp="1"/>
          </p:cNvSpPr>
          <p:nvPr>
            <p:ph type="dt" sz="half" idx="10"/>
          </p:nvPr>
        </p:nvSpPr>
        <p:spPr/>
        <p:txBody>
          <a:bodyPr/>
          <a:lstStyle/>
          <a:p>
            <a:fld id="{46514385-B50C-416B-9952-E549B91D11FA}" type="datetime4">
              <a:rPr lang="en-US" smtClean="0"/>
              <a:t>July 11, 2022</a:t>
            </a:fld>
            <a:endParaRPr lang="en-US"/>
          </a:p>
        </p:txBody>
      </p:sp>
      <p:sp>
        <p:nvSpPr>
          <p:cNvPr id="5" name="Slide Number Placeholder 4">
            <a:extLst>
              <a:ext uri="{FF2B5EF4-FFF2-40B4-BE49-F238E27FC236}">
                <a16:creationId xmlns:a16="http://schemas.microsoft.com/office/drawing/2014/main" id="{F6526CB4-BEA3-489C-949C-4812A04EFB04}"/>
              </a:ext>
            </a:extLst>
          </p:cNvPr>
          <p:cNvSpPr>
            <a:spLocks noGrp="1"/>
          </p:cNvSpPr>
          <p:nvPr>
            <p:ph type="sldNum" sz="quarter" idx="12"/>
          </p:nvPr>
        </p:nvSpPr>
        <p:spPr/>
        <p:txBody>
          <a:bodyPr/>
          <a:lstStyle/>
          <a:p>
            <a:fld id="{CBD803B2-A378-42BD-B5EC-F7748F169FE0}" type="slidenum">
              <a:rPr lang="en-US" smtClean="0"/>
              <a:pPr/>
              <a:t>23</a:t>
            </a:fld>
            <a:endParaRPr lang="en-US"/>
          </a:p>
        </p:txBody>
      </p:sp>
      <p:sp>
        <p:nvSpPr>
          <p:cNvPr id="6" name="Footer Placeholder 5">
            <a:extLst>
              <a:ext uri="{FF2B5EF4-FFF2-40B4-BE49-F238E27FC236}">
                <a16:creationId xmlns:a16="http://schemas.microsoft.com/office/drawing/2014/main" id="{2144972D-AF9A-4CF3-B801-2E17FFC5D648}"/>
              </a:ext>
            </a:extLst>
          </p:cNvPr>
          <p:cNvSpPr>
            <a:spLocks noGrp="1"/>
          </p:cNvSpPr>
          <p:nvPr>
            <p:ph type="ftr" sz="quarter" idx="11"/>
          </p:nvPr>
        </p:nvSpPr>
        <p:spPr/>
        <p:txBody>
          <a:bodyPr/>
          <a:lstStyle/>
          <a:p>
            <a:r>
              <a:rPr lang="en-US"/>
              <a:t>For Research Use Only. Not for use in diagnostic procedures.       PR7000-8294</a:t>
            </a:r>
          </a:p>
        </p:txBody>
      </p:sp>
      <p:sp>
        <p:nvSpPr>
          <p:cNvPr id="7" name="Content Placeholder 7">
            <a:extLst>
              <a:ext uri="{FF2B5EF4-FFF2-40B4-BE49-F238E27FC236}">
                <a16:creationId xmlns:a16="http://schemas.microsoft.com/office/drawing/2014/main" id="{2BA99E00-520E-44E1-B439-1E042AEF4913}"/>
              </a:ext>
            </a:extLst>
          </p:cNvPr>
          <p:cNvSpPr txBox="1">
            <a:spLocks/>
          </p:cNvSpPr>
          <p:nvPr/>
        </p:nvSpPr>
        <p:spPr>
          <a:xfrm>
            <a:off x="502919" y="1447799"/>
            <a:ext cx="11198597" cy="4905375"/>
          </a:xfrm>
          <a:prstGeom prst="rect">
            <a:avLst/>
          </a:prstGeom>
        </p:spPr>
        <p:txBody>
          <a:bodyPr>
            <a:normAutofit fontScale="92500" lnSpcReduction="20000"/>
          </a:bodyPr>
          <a:lstStyle>
            <a:lvl1pPr marL="0" indent="0" algn="l" defTabSz="685800" rtl="0" eaLnBrk="1" latinLnBrk="0" hangingPunct="1">
              <a:lnSpc>
                <a:spcPct val="90000"/>
              </a:lnSpc>
              <a:spcBef>
                <a:spcPts val="1200"/>
              </a:spcBef>
              <a:buFontTx/>
              <a:buNone/>
              <a:defRPr sz="2100" kern="1200">
                <a:solidFill>
                  <a:schemeClr val="tx1"/>
                </a:solidFill>
                <a:latin typeface="Arial" panose="020B0604020202020204" pitchFamily="34" charset="0"/>
                <a:ea typeface="Roboto" panose="02000000000000000000" pitchFamily="2" charset="0"/>
                <a:cs typeface="Arial" panose="020B0604020202020204" pitchFamily="34" charset="0"/>
              </a:defRPr>
            </a:lvl1pPr>
            <a:lvl2pPr marL="173038" indent="-173038" algn="l" defTabSz="685800" rtl="0" eaLnBrk="1" latinLnBrk="0" hangingPunct="1">
              <a:lnSpc>
                <a:spcPct val="90000"/>
              </a:lnSpc>
              <a:spcBef>
                <a:spcPts val="600"/>
              </a:spcBef>
              <a:buClr>
                <a:schemeClr val="tx1"/>
              </a:buClr>
              <a:buFont typeface="Arial" panose="020B0604020202020204" pitchFamily="34" charset="0"/>
              <a:buChar char="•"/>
              <a:defRPr sz="1900" kern="1200">
                <a:solidFill>
                  <a:schemeClr val="tx1"/>
                </a:solidFill>
                <a:latin typeface="Arial" panose="020B0604020202020204" pitchFamily="34" charset="0"/>
                <a:ea typeface="Roboto" panose="02000000000000000000" pitchFamily="2" charset="0"/>
                <a:cs typeface="Arial" panose="020B0604020202020204" pitchFamily="34" charset="0"/>
              </a:defRPr>
            </a:lvl2pPr>
            <a:lvl3pPr marL="457200" indent="-228600" algn="l" defTabSz="685800" rtl="0" eaLnBrk="1" latinLnBrk="0" hangingPunct="1">
              <a:lnSpc>
                <a:spcPct val="90000"/>
              </a:lnSpc>
              <a:spcBef>
                <a:spcPts val="600"/>
              </a:spcBef>
              <a:buClr>
                <a:schemeClr val="tx1"/>
              </a:buClr>
              <a:buFont typeface="Arial" panose="020B0604020202020204" pitchFamily="34" charset="0"/>
              <a:buChar char="–"/>
              <a:defRPr sz="1700" kern="1200">
                <a:solidFill>
                  <a:schemeClr val="tx1"/>
                </a:solidFill>
                <a:latin typeface="Arial" panose="020B0604020202020204" pitchFamily="34" charset="0"/>
                <a:ea typeface="Roboto" panose="02000000000000000000" pitchFamily="2" charset="0"/>
                <a:cs typeface="Arial" panose="020B0604020202020204" pitchFamily="34" charset="0"/>
              </a:defRPr>
            </a:lvl3pPr>
            <a:lvl4pPr marL="627063" indent="-168275" algn="l" defTabSz="685800" rtl="0" eaLnBrk="1" latinLnBrk="0" hangingPunct="1">
              <a:lnSpc>
                <a:spcPct val="90000"/>
              </a:lnSpc>
              <a:spcBef>
                <a:spcPts val="600"/>
              </a:spcBef>
              <a:buClr>
                <a:schemeClr val="tx1"/>
              </a:buClr>
              <a:buFont typeface="Arial" panose="020B0604020202020204" pitchFamily="34" charset="0"/>
              <a:buChar char="•"/>
              <a:defRPr sz="1700" kern="1200">
                <a:solidFill>
                  <a:schemeClr val="tx1"/>
                </a:solidFill>
                <a:latin typeface="Arial" panose="020B0604020202020204" pitchFamily="34" charset="0"/>
                <a:ea typeface="Roboto" panose="02000000000000000000" pitchFamily="2" charset="0"/>
                <a:cs typeface="Arial" panose="020B0604020202020204" pitchFamily="34" charset="0"/>
              </a:defRPr>
            </a:lvl4pPr>
            <a:lvl5pPr marL="857250" indent="-182563" algn="l" defTabSz="685800" rtl="0" eaLnBrk="1" latinLnBrk="0" hangingPunct="1">
              <a:lnSpc>
                <a:spcPct val="90000"/>
              </a:lnSpc>
              <a:spcBef>
                <a:spcPts val="600"/>
              </a:spcBef>
              <a:buClr>
                <a:schemeClr val="tx1"/>
              </a:buClr>
              <a:buFont typeface="Arial" panose="020B0604020202020204" pitchFamily="34" charset="0"/>
              <a:buChar char="–"/>
              <a:defRPr sz="1500" kern="1200">
                <a:solidFill>
                  <a:schemeClr val="tx1"/>
                </a:solidFill>
                <a:latin typeface="Arial" panose="020B0604020202020204" pitchFamily="34" charset="0"/>
                <a:ea typeface="Roboto" panose="02000000000000000000" pitchFamily="2" charset="0"/>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1600" dirty="0"/>
              <a:t>Technical and application notes</a:t>
            </a:r>
          </a:p>
          <a:p>
            <a:pPr marL="342900" indent="-342900">
              <a:buFont typeface="Arial" panose="020B0604020202020204" pitchFamily="34" charset="0"/>
              <a:buChar char="–"/>
            </a:pPr>
            <a:r>
              <a:rPr lang="en-US" sz="1400" dirty="0">
                <a:hlinkClick r:id="rId2"/>
              </a:rPr>
              <a:t>Resolution of the Fragment Analyzers</a:t>
            </a:r>
            <a:endParaRPr lang="en-US" sz="1400" dirty="0"/>
          </a:p>
          <a:p>
            <a:pPr marL="342900" indent="-342900">
              <a:buFont typeface="Arial" panose="020B0604020202020204" pitchFamily="34" charset="0"/>
              <a:buChar char="–"/>
            </a:pPr>
            <a:r>
              <a:rPr lang="en-US" sz="1400" dirty="0">
                <a:hlinkClick r:id="rId3"/>
              </a:rPr>
              <a:t>Analysis of IVT RNA on the Fragment Analyzer Systems</a:t>
            </a:r>
            <a:endParaRPr lang="en-US" sz="1400" dirty="0"/>
          </a:p>
          <a:p>
            <a:pPr marL="342900" indent="-342900">
              <a:buFont typeface="Arial" panose="020B0604020202020204" pitchFamily="34" charset="0"/>
              <a:buChar char="–"/>
            </a:pPr>
            <a:r>
              <a:rPr lang="en-US" sz="1400" dirty="0">
                <a:hlinkClick r:id="rId4"/>
              </a:rPr>
              <a:t>Analysis of Long IVT RNA on the Fragment Analyzer Systems</a:t>
            </a:r>
            <a:r>
              <a:rPr lang="en-US" sz="1400" dirty="0"/>
              <a:t> (method optimization)</a:t>
            </a:r>
          </a:p>
          <a:p>
            <a:pPr marL="342900" indent="-342900">
              <a:buFont typeface="Arial" panose="020B0604020202020204" pitchFamily="34" charset="0"/>
              <a:buChar char="–"/>
            </a:pPr>
            <a:r>
              <a:rPr lang="en-US" sz="1400" dirty="0">
                <a:hlinkClick r:id="rId5"/>
              </a:rPr>
              <a:t>Analysis of IVT sgRNAs on the Fragment Analyzer Systems</a:t>
            </a:r>
            <a:endParaRPr lang="en-US" sz="1400" dirty="0"/>
          </a:p>
          <a:p>
            <a:pPr marL="342900" indent="-342900">
              <a:buFont typeface="Arial" panose="020B0604020202020204" pitchFamily="34" charset="0"/>
              <a:buChar char="–"/>
            </a:pPr>
            <a:r>
              <a:rPr lang="en-US" sz="1400" dirty="0">
                <a:hlinkClick r:id="rId6"/>
              </a:rPr>
              <a:t>Analysis of IVT Cas9 mRNA</a:t>
            </a:r>
            <a:endParaRPr lang="en-US" sz="1400" dirty="0"/>
          </a:p>
          <a:p>
            <a:pPr marL="342900" indent="-342900">
              <a:buFont typeface="Arial" panose="020B0604020202020204" pitchFamily="34" charset="0"/>
              <a:buChar char="–"/>
            </a:pPr>
            <a:r>
              <a:rPr lang="en-US" sz="1400" dirty="0">
                <a:hlinkClick r:id="rId7"/>
              </a:rPr>
              <a:t>Plasmid Analysis Using the Agilent Fragment Analyzer Systems</a:t>
            </a:r>
            <a:endParaRPr lang="en-US" sz="1400" dirty="0"/>
          </a:p>
          <a:p>
            <a:endParaRPr lang="en-US" sz="1400" dirty="0"/>
          </a:p>
          <a:p>
            <a:r>
              <a:rPr lang="en-US" sz="1600" dirty="0"/>
              <a:t>White paper</a:t>
            </a:r>
          </a:p>
          <a:p>
            <a:pPr marL="342900" indent="-342900">
              <a:buFont typeface="Arial" panose="020B0604020202020204" pitchFamily="34" charset="0"/>
              <a:buChar char="–"/>
            </a:pPr>
            <a:r>
              <a:rPr lang="en-US" sz="1400" dirty="0">
                <a:hlinkClick r:id="rId8"/>
              </a:rPr>
              <a:t>Quality control steps for viral sequencing </a:t>
            </a:r>
            <a:endParaRPr lang="en-US" sz="1400" dirty="0"/>
          </a:p>
          <a:p>
            <a:endParaRPr lang="en-US" sz="1400" dirty="0"/>
          </a:p>
          <a:p>
            <a:r>
              <a:rPr lang="en-US" sz="1600" dirty="0"/>
              <a:t>Publications</a:t>
            </a:r>
          </a:p>
          <a:p>
            <a:pPr marL="342900" indent="-342900">
              <a:buFont typeface="Arial" panose="020B0604020202020204" pitchFamily="34" charset="0"/>
              <a:buChar char="–"/>
            </a:pPr>
            <a:r>
              <a:rPr lang="en-US" sz="1400" dirty="0">
                <a:hlinkClick r:id="rId9"/>
              </a:rPr>
              <a:t>BNT162b vaccines protect rhesus macaques from SARS-CoV-2</a:t>
            </a:r>
            <a:r>
              <a:rPr lang="en-US" sz="1400" dirty="0"/>
              <a:t> </a:t>
            </a:r>
          </a:p>
          <a:p>
            <a:pPr marL="342900" indent="-342900">
              <a:buFont typeface="Arial" panose="020B0604020202020204" pitchFamily="34" charset="0"/>
              <a:buChar char="–"/>
            </a:pPr>
            <a:r>
              <a:rPr lang="en-US" sz="1400" dirty="0">
                <a:hlinkClick r:id="rId10"/>
              </a:rPr>
              <a:t>A single dose of self-transcribing and replicating RNA-based SARS-CoV-2 vaccine produces protective adaptive immunity in mice </a:t>
            </a:r>
            <a:endParaRPr lang="en-US" sz="1400" dirty="0"/>
          </a:p>
          <a:p>
            <a:pPr marL="342900" indent="-342900">
              <a:buFont typeface="Arial" panose="020B0604020202020204" pitchFamily="34" charset="0"/>
              <a:buChar char="–"/>
            </a:pPr>
            <a:r>
              <a:rPr lang="en-US" sz="1400" dirty="0">
                <a:hlinkClick r:id="rId11"/>
              </a:rPr>
              <a:t>A deletion in SARS-CoV-2 ORF7 identified in COVID-19 outbreak in Uruguay </a:t>
            </a:r>
            <a:endParaRPr lang="en-US" sz="1400" dirty="0"/>
          </a:p>
          <a:p>
            <a:pPr marL="342900" indent="-342900">
              <a:buFont typeface="Arial" panose="020B0604020202020204" pitchFamily="34" charset="0"/>
              <a:buChar char="–"/>
            </a:pPr>
            <a:r>
              <a:rPr lang="en-US" sz="1400" dirty="0">
                <a:hlinkClick r:id="rId12"/>
              </a:rPr>
              <a:t>A multiplexed, next generation sequencing platform for high-throughput detection of SARS-CoV-2 </a:t>
            </a:r>
            <a:r>
              <a:rPr lang="en-US" sz="1400" dirty="0"/>
              <a:t> </a:t>
            </a:r>
          </a:p>
          <a:p>
            <a:pPr marL="342900" indent="-342900">
              <a:buFont typeface="Arial" panose="020B0604020202020204" pitchFamily="34" charset="0"/>
              <a:buChar char="–"/>
            </a:pPr>
            <a:endParaRPr lang="en-US" sz="1400" dirty="0"/>
          </a:p>
          <a:p>
            <a:pPr marL="342900" indent="-342900">
              <a:buFont typeface="Arial" panose="020B0604020202020204" pitchFamily="34" charset="0"/>
              <a:buChar char="–"/>
            </a:pPr>
            <a:endParaRPr lang="en-US" sz="1400" dirty="0"/>
          </a:p>
          <a:p>
            <a:pPr marL="342900" indent="-342900">
              <a:buFont typeface="Arial" panose="020B0604020202020204" pitchFamily="34" charset="0"/>
              <a:buChar char="–"/>
            </a:pPr>
            <a:endParaRPr lang="en-US" sz="1400" dirty="0"/>
          </a:p>
        </p:txBody>
      </p:sp>
      <p:pic>
        <p:nvPicPr>
          <p:cNvPr id="8" name="Graphic 7" descr="Return with solid fill">
            <a:hlinkClick r:id="rId13" action="ppaction://hlinksldjump"/>
            <a:extLst>
              <a:ext uri="{FF2B5EF4-FFF2-40B4-BE49-F238E27FC236}">
                <a16:creationId xmlns:a16="http://schemas.microsoft.com/office/drawing/2014/main" id="{1FCE372A-A1FA-45D2-8FBF-34CA15C9E45C}"/>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1565080" y="102018"/>
            <a:ext cx="426302" cy="426302"/>
          </a:xfrm>
          <a:prstGeom prst="rect">
            <a:avLst/>
          </a:prstGeom>
        </p:spPr>
      </p:pic>
    </p:spTree>
    <p:extLst>
      <p:ext uri="{BB962C8B-B14F-4D97-AF65-F5344CB8AC3E}">
        <p14:creationId xmlns:p14="http://schemas.microsoft.com/office/powerpoint/2010/main" val="14957160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B2E6B1-671B-4F5D-A7D4-96C9F4D8B471}"/>
              </a:ext>
            </a:extLst>
          </p:cNvPr>
          <p:cNvSpPr>
            <a:spLocks noGrp="1"/>
          </p:cNvSpPr>
          <p:nvPr>
            <p:ph type="ctrTitle"/>
          </p:nvPr>
        </p:nvSpPr>
        <p:spPr>
          <a:xfrm>
            <a:off x="495300" y="667267"/>
            <a:ext cx="7143939" cy="1728392"/>
          </a:xfrm>
        </p:spPr>
        <p:txBody>
          <a:bodyPr>
            <a:normAutofit/>
          </a:bodyPr>
          <a:lstStyle/>
          <a:p>
            <a:pPr>
              <a:lnSpc>
                <a:spcPct val="100000"/>
              </a:lnSpc>
            </a:pPr>
            <a:r>
              <a:rPr lang="en-US" sz="3400" dirty="0"/>
              <a:t>Agilent Fragment Analyzer and</a:t>
            </a:r>
            <a:r>
              <a:rPr lang="en-IN" sz="3400" b="0" i="0" dirty="0">
                <a:effectLst/>
                <a:latin typeface="+mj-lt"/>
              </a:rPr>
              <a:t> TapeStation Systems</a:t>
            </a:r>
            <a:endParaRPr lang="en-IN" sz="3400" dirty="0"/>
          </a:p>
        </p:txBody>
      </p:sp>
      <p:sp>
        <p:nvSpPr>
          <p:cNvPr id="3" name="Subtitle 2">
            <a:extLst>
              <a:ext uri="{FF2B5EF4-FFF2-40B4-BE49-F238E27FC236}">
                <a16:creationId xmlns:a16="http://schemas.microsoft.com/office/drawing/2014/main" id="{90ECC754-FB72-45D7-BF76-FDA5C9E37084}"/>
              </a:ext>
            </a:extLst>
          </p:cNvPr>
          <p:cNvSpPr>
            <a:spLocks noGrp="1"/>
          </p:cNvSpPr>
          <p:nvPr>
            <p:ph type="subTitle" idx="1"/>
          </p:nvPr>
        </p:nvSpPr>
        <p:spPr/>
        <p:txBody>
          <a:bodyPr/>
          <a:lstStyle/>
          <a:p>
            <a:endParaRPr lang="en-US" sz="1600" dirty="0"/>
          </a:p>
          <a:p>
            <a:endParaRPr lang="en-US" dirty="0"/>
          </a:p>
          <a:p>
            <a:r>
              <a:rPr lang="en-US" sz="1800" b="0" i="0" u="sng" strike="noStrike" dirty="0">
                <a:effectLst/>
                <a:latin typeface="Calibri" panose="020F0502020204030204" pitchFamily="34" charset="0"/>
                <a:hlinkClick r:id="rId2">
                  <a:extLst>
                    <a:ext uri="{A12FA001-AC4F-418D-AE19-62706E023703}">
                      <ahyp:hlinkClr xmlns:ahyp="http://schemas.microsoft.com/office/drawing/2018/hyperlinkcolor" val="tx"/>
                    </a:ext>
                  </a:extLst>
                </a:hlinkClick>
              </a:rPr>
              <a:t>www.agilent.com/genomics/automated-electrophoresis</a:t>
            </a:r>
            <a:r>
              <a:rPr lang="en-US" dirty="0"/>
              <a:t> </a:t>
            </a:r>
            <a:endParaRPr lang="en-IN" dirty="0"/>
          </a:p>
        </p:txBody>
      </p:sp>
      <p:sp>
        <p:nvSpPr>
          <p:cNvPr id="4" name="Date Placeholder 3">
            <a:extLst>
              <a:ext uri="{FF2B5EF4-FFF2-40B4-BE49-F238E27FC236}">
                <a16:creationId xmlns:a16="http://schemas.microsoft.com/office/drawing/2014/main" id="{27154B1F-C30B-43FC-9DD6-0068292102D5}"/>
              </a:ext>
            </a:extLst>
          </p:cNvPr>
          <p:cNvSpPr>
            <a:spLocks noGrp="1"/>
          </p:cNvSpPr>
          <p:nvPr>
            <p:ph type="dt" sz="half" idx="10"/>
          </p:nvPr>
        </p:nvSpPr>
        <p:spPr>
          <a:xfrm>
            <a:off x="1097280" y="6620786"/>
            <a:ext cx="1060704" cy="118872"/>
          </a:xfrm>
        </p:spPr>
        <p:txBody>
          <a:bodyPr/>
          <a:lstStyle/>
          <a:p>
            <a:fld id="{9C15AE14-1D09-4F72-B7CC-9C111DD83EDE}" type="datetime4">
              <a:rPr lang="en-US" smtClean="0"/>
              <a:t>July 11, 2022</a:t>
            </a:fld>
            <a:endParaRPr lang="en-US"/>
          </a:p>
        </p:txBody>
      </p:sp>
      <p:sp>
        <p:nvSpPr>
          <p:cNvPr id="5" name="Slide Number Placeholder 4">
            <a:extLst>
              <a:ext uri="{FF2B5EF4-FFF2-40B4-BE49-F238E27FC236}">
                <a16:creationId xmlns:a16="http://schemas.microsoft.com/office/drawing/2014/main" id="{E03B6000-3E5C-488F-9E70-DB5225DE4842}"/>
              </a:ext>
            </a:extLst>
          </p:cNvPr>
          <p:cNvSpPr>
            <a:spLocks noGrp="1"/>
          </p:cNvSpPr>
          <p:nvPr>
            <p:ph type="sldNum" sz="quarter" idx="12"/>
          </p:nvPr>
        </p:nvSpPr>
        <p:spPr>
          <a:xfrm>
            <a:off x="502920" y="6620786"/>
            <a:ext cx="530352" cy="118872"/>
          </a:xfrm>
        </p:spPr>
        <p:txBody>
          <a:bodyPr/>
          <a:lstStyle/>
          <a:p>
            <a:fld id="{CBD803B2-A378-42BD-B5EC-F7748F169FE0}" type="slidenum">
              <a:rPr lang="en-US" smtClean="0"/>
              <a:pPr/>
              <a:t>24</a:t>
            </a:fld>
            <a:endParaRPr lang="en-US"/>
          </a:p>
        </p:txBody>
      </p:sp>
      <p:sp>
        <p:nvSpPr>
          <p:cNvPr id="7" name="Footer Placeholder 6">
            <a:extLst>
              <a:ext uri="{FF2B5EF4-FFF2-40B4-BE49-F238E27FC236}">
                <a16:creationId xmlns:a16="http://schemas.microsoft.com/office/drawing/2014/main" id="{61747384-C000-44B5-AAB1-3E900510411C}"/>
              </a:ext>
            </a:extLst>
          </p:cNvPr>
          <p:cNvSpPr>
            <a:spLocks noGrp="1"/>
          </p:cNvSpPr>
          <p:nvPr>
            <p:ph type="ftr" sz="quarter" idx="11"/>
          </p:nvPr>
        </p:nvSpPr>
        <p:spPr>
          <a:xfrm>
            <a:off x="2615184" y="6620786"/>
            <a:ext cx="5394960" cy="118872"/>
          </a:xfrm>
        </p:spPr>
        <p:txBody>
          <a:bodyPr anchor="ctr"/>
          <a:lstStyle/>
          <a:p>
            <a:r>
              <a:rPr lang="en-US"/>
              <a:t>For Research Use Only. Not for use in diagnostic procedures.       PR7000-8294</a:t>
            </a:r>
          </a:p>
        </p:txBody>
      </p:sp>
    </p:spTree>
    <p:extLst>
      <p:ext uri="{BB962C8B-B14F-4D97-AF65-F5344CB8AC3E}">
        <p14:creationId xmlns:p14="http://schemas.microsoft.com/office/powerpoint/2010/main" val="24052785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6D502D69-3800-45D7-AA2D-6A49ECF053C4}"/>
              </a:ext>
            </a:extLst>
          </p:cNvPr>
          <p:cNvPicPr>
            <a:picLocks noGrp="1" noChangeAspect="1"/>
          </p:cNvPicPr>
          <p:nvPr>
            <p:ph type="pic" sz="quarter" idx="16"/>
          </p:nvPr>
        </p:nvPicPr>
        <p:blipFill>
          <a:blip r:embed="rId2">
            <a:extLst>
              <a:ext uri="{28A0092B-C50C-407E-A947-70E740481C1C}">
                <a14:useLocalDpi xmlns:a14="http://schemas.microsoft.com/office/drawing/2010/main" val="0"/>
              </a:ext>
            </a:extLst>
          </a:blip>
          <a:srcRect t="10121" b="10121"/>
          <a:stretch/>
        </p:blipFill>
        <p:spPr>
          <a:xfrm>
            <a:off x="4862819" y="2752035"/>
            <a:ext cx="7024379" cy="3733460"/>
          </a:xfrm>
        </p:spPr>
      </p:pic>
      <p:sp>
        <p:nvSpPr>
          <p:cNvPr id="2" name="Title 1">
            <a:extLst>
              <a:ext uri="{FF2B5EF4-FFF2-40B4-BE49-F238E27FC236}">
                <a16:creationId xmlns:a16="http://schemas.microsoft.com/office/drawing/2014/main" id="{ACBAB677-93DF-4E93-B098-13981DD3704F}"/>
              </a:ext>
            </a:extLst>
          </p:cNvPr>
          <p:cNvSpPr>
            <a:spLocks noGrp="1"/>
          </p:cNvSpPr>
          <p:nvPr>
            <p:ph type="title"/>
          </p:nvPr>
        </p:nvSpPr>
        <p:spPr/>
        <p:txBody>
          <a:bodyPr/>
          <a:lstStyle/>
          <a:p>
            <a:r>
              <a:rPr lang="en-US"/>
              <a:t>Nucleic Acid Sample QC Introduction</a:t>
            </a:r>
            <a:endParaRPr lang="en-IN"/>
          </a:p>
        </p:txBody>
      </p:sp>
      <p:sp>
        <p:nvSpPr>
          <p:cNvPr id="4" name="Date Placeholder 3">
            <a:extLst>
              <a:ext uri="{FF2B5EF4-FFF2-40B4-BE49-F238E27FC236}">
                <a16:creationId xmlns:a16="http://schemas.microsoft.com/office/drawing/2014/main" id="{FBD6A3D7-8F1E-4FFB-A2E6-C3198FC6CA97}"/>
              </a:ext>
            </a:extLst>
          </p:cNvPr>
          <p:cNvSpPr>
            <a:spLocks noGrp="1"/>
          </p:cNvSpPr>
          <p:nvPr>
            <p:ph type="dt" sz="half" idx="10"/>
          </p:nvPr>
        </p:nvSpPr>
        <p:spPr>
          <a:xfrm>
            <a:off x="1097280" y="6620786"/>
            <a:ext cx="1060704" cy="118872"/>
          </a:xfrm>
        </p:spPr>
        <p:txBody>
          <a:bodyPr/>
          <a:lstStyle/>
          <a:p>
            <a:fld id="{82D9FB25-9001-4222-8CF7-9DE5AF513C5A}" type="datetime4">
              <a:rPr lang="en-US" smtClean="0"/>
              <a:t>July 11, 2022</a:t>
            </a:fld>
            <a:endParaRPr lang="en-US"/>
          </a:p>
        </p:txBody>
      </p:sp>
      <p:sp>
        <p:nvSpPr>
          <p:cNvPr id="5" name="Slide Number Placeholder 4">
            <a:extLst>
              <a:ext uri="{FF2B5EF4-FFF2-40B4-BE49-F238E27FC236}">
                <a16:creationId xmlns:a16="http://schemas.microsoft.com/office/drawing/2014/main" id="{C896D8A2-DD55-4E41-A61D-95061080FAE7}"/>
              </a:ext>
            </a:extLst>
          </p:cNvPr>
          <p:cNvSpPr>
            <a:spLocks noGrp="1"/>
          </p:cNvSpPr>
          <p:nvPr>
            <p:ph type="sldNum" sz="quarter" idx="12"/>
          </p:nvPr>
        </p:nvSpPr>
        <p:spPr>
          <a:xfrm>
            <a:off x="502920" y="6620786"/>
            <a:ext cx="530352" cy="118872"/>
          </a:xfrm>
        </p:spPr>
        <p:txBody>
          <a:bodyPr/>
          <a:lstStyle/>
          <a:p>
            <a:fld id="{CBD803B2-A378-42BD-B5EC-F7748F169FE0}" type="slidenum">
              <a:rPr lang="en-US" smtClean="0"/>
              <a:pPr/>
              <a:t>3</a:t>
            </a:fld>
            <a:endParaRPr lang="en-US"/>
          </a:p>
        </p:txBody>
      </p:sp>
      <p:sp>
        <p:nvSpPr>
          <p:cNvPr id="6" name="Footer Placeholder 5">
            <a:extLst>
              <a:ext uri="{FF2B5EF4-FFF2-40B4-BE49-F238E27FC236}">
                <a16:creationId xmlns:a16="http://schemas.microsoft.com/office/drawing/2014/main" id="{D7475A4D-5E8E-4733-8248-FCDFEEE68663}"/>
              </a:ext>
            </a:extLst>
          </p:cNvPr>
          <p:cNvSpPr>
            <a:spLocks noGrp="1"/>
          </p:cNvSpPr>
          <p:nvPr>
            <p:ph type="ftr" sz="quarter" idx="11"/>
          </p:nvPr>
        </p:nvSpPr>
        <p:spPr>
          <a:xfrm>
            <a:off x="2615184" y="6620786"/>
            <a:ext cx="5394960" cy="118872"/>
          </a:xfrm>
        </p:spPr>
        <p:txBody>
          <a:bodyPr anchor="ctr"/>
          <a:lstStyle/>
          <a:p>
            <a:r>
              <a:rPr lang="en-US">
                <a:solidFill>
                  <a:schemeClr val="tx2"/>
                </a:solidFill>
              </a:rPr>
              <a:t>For Research Use Only. Not for use in diagnostic procedures.       PR7000-8294</a:t>
            </a:r>
          </a:p>
        </p:txBody>
      </p:sp>
      <p:pic>
        <p:nvPicPr>
          <p:cNvPr id="7" name="Graphic 6" descr="Return with solid fill">
            <a:hlinkClick r:id="rId3" action="ppaction://hlinksldjump"/>
            <a:extLst>
              <a:ext uri="{FF2B5EF4-FFF2-40B4-BE49-F238E27FC236}">
                <a16:creationId xmlns:a16="http://schemas.microsoft.com/office/drawing/2014/main" id="{D367F2EA-3DED-48BD-BEFE-EADA8F9C053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565080" y="102018"/>
            <a:ext cx="426302" cy="426302"/>
          </a:xfrm>
          <a:prstGeom prst="rect">
            <a:avLst/>
          </a:prstGeom>
        </p:spPr>
      </p:pic>
    </p:spTree>
    <p:extLst>
      <p:ext uri="{BB962C8B-B14F-4D97-AF65-F5344CB8AC3E}">
        <p14:creationId xmlns:p14="http://schemas.microsoft.com/office/powerpoint/2010/main" val="11120419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drinking water&#10;&#10;Description automatically generated">
            <a:extLst>
              <a:ext uri="{FF2B5EF4-FFF2-40B4-BE49-F238E27FC236}">
                <a16:creationId xmlns:a16="http://schemas.microsoft.com/office/drawing/2014/main" id="{284EC159-588C-47FB-B752-030672C90C7A}"/>
              </a:ext>
            </a:extLst>
          </p:cNvPr>
          <p:cNvPicPr>
            <a:picLocks noChangeAspect="1"/>
          </p:cNvPicPr>
          <p:nvPr/>
        </p:nvPicPr>
        <p:blipFill rotWithShape="1">
          <a:blip r:embed="rId2">
            <a:extLst>
              <a:ext uri="{28A0092B-C50C-407E-A947-70E740481C1C}">
                <a14:useLocalDpi xmlns:a14="http://schemas.microsoft.com/office/drawing/2010/main" val="0"/>
              </a:ext>
            </a:extLst>
          </a:blip>
          <a:srcRect l="34104" r="24668"/>
          <a:stretch/>
        </p:blipFill>
        <p:spPr>
          <a:xfrm>
            <a:off x="974833" y="1838325"/>
            <a:ext cx="3280701" cy="3971926"/>
          </a:xfrm>
          <a:prstGeom prst="rect">
            <a:avLst/>
          </a:prstGeom>
          <a:ln>
            <a:solidFill>
              <a:schemeClr val="bg1">
                <a:lumMod val="85000"/>
              </a:schemeClr>
            </a:solidFill>
          </a:ln>
        </p:spPr>
      </p:pic>
      <p:sp>
        <p:nvSpPr>
          <p:cNvPr id="11" name="Rectangle 10">
            <a:extLst>
              <a:ext uri="{FF2B5EF4-FFF2-40B4-BE49-F238E27FC236}">
                <a16:creationId xmlns:a16="http://schemas.microsoft.com/office/drawing/2014/main" id="{099EB692-4D32-4B08-AEA4-EB587E671600}"/>
              </a:ext>
            </a:extLst>
          </p:cNvPr>
          <p:cNvSpPr/>
          <p:nvPr/>
        </p:nvSpPr>
        <p:spPr>
          <a:xfrm>
            <a:off x="5163420" y="1838325"/>
            <a:ext cx="7028580" cy="397192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Font typeface="Arial" panose="020B0604020202020204" pitchFamily="34" charset="0"/>
              <a:buChar char="–"/>
            </a:pPr>
            <a:endParaRPr lang="en-IN"/>
          </a:p>
        </p:txBody>
      </p:sp>
      <p:sp>
        <p:nvSpPr>
          <p:cNvPr id="2" name="Date Placeholder 1">
            <a:extLst>
              <a:ext uri="{FF2B5EF4-FFF2-40B4-BE49-F238E27FC236}">
                <a16:creationId xmlns:a16="http://schemas.microsoft.com/office/drawing/2014/main" id="{944323BF-830B-4088-A24E-887E27A7178B}"/>
              </a:ext>
            </a:extLst>
          </p:cNvPr>
          <p:cNvSpPr>
            <a:spLocks noGrp="1"/>
          </p:cNvSpPr>
          <p:nvPr>
            <p:ph type="dt" sz="half" idx="10"/>
          </p:nvPr>
        </p:nvSpPr>
        <p:spPr>
          <a:xfrm>
            <a:off x="1097280" y="6618478"/>
            <a:ext cx="1060704" cy="118872"/>
          </a:xfrm>
        </p:spPr>
        <p:txBody>
          <a:bodyPr/>
          <a:lstStyle/>
          <a:p>
            <a:fld id="{E7DC294B-F64D-4C2F-AF80-A4638A73548F}" type="datetime4">
              <a:rPr lang="en-US" smtClean="0"/>
              <a:t>July 11, 2022</a:t>
            </a:fld>
            <a:endParaRPr lang="en-US"/>
          </a:p>
        </p:txBody>
      </p:sp>
      <p:sp>
        <p:nvSpPr>
          <p:cNvPr id="4" name="Slide Number Placeholder 3">
            <a:extLst>
              <a:ext uri="{FF2B5EF4-FFF2-40B4-BE49-F238E27FC236}">
                <a16:creationId xmlns:a16="http://schemas.microsoft.com/office/drawing/2014/main" id="{9257ED53-A548-485C-ADC9-D64CF3B926EF}"/>
              </a:ext>
            </a:extLst>
          </p:cNvPr>
          <p:cNvSpPr>
            <a:spLocks noGrp="1"/>
          </p:cNvSpPr>
          <p:nvPr>
            <p:ph type="sldNum" sz="quarter" idx="12"/>
          </p:nvPr>
        </p:nvSpPr>
        <p:spPr>
          <a:xfrm>
            <a:off x="502920" y="6618478"/>
            <a:ext cx="530352" cy="118872"/>
          </a:xfrm>
        </p:spPr>
        <p:txBody>
          <a:bodyPr/>
          <a:lstStyle/>
          <a:p>
            <a:fld id="{CBD803B2-A378-42BD-B5EC-F7748F169FE0}" type="slidenum">
              <a:rPr lang="en-US" smtClean="0"/>
              <a:pPr/>
              <a:t>4</a:t>
            </a:fld>
            <a:endParaRPr lang="en-US"/>
          </a:p>
        </p:txBody>
      </p:sp>
      <p:sp>
        <p:nvSpPr>
          <p:cNvPr id="5" name="Title 4">
            <a:extLst>
              <a:ext uri="{FF2B5EF4-FFF2-40B4-BE49-F238E27FC236}">
                <a16:creationId xmlns:a16="http://schemas.microsoft.com/office/drawing/2014/main" id="{90F152F2-9564-46B8-BAA9-644FDF7C9695}"/>
              </a:ext>
            </a:extLst>
          </p:cNvPr>
          <p:cNvSpPr>
            <a:spLocks noGrp="1"/>
          </p:cNvSpPr>
          <p:nvPr>
            <p:ph type="title"/>
          </p:nvPr>
        </p:nvSpPr>
        <p:spPr/>
        <p:txBody>
          <a:bodyPr>
            <a:noAutofit/>
          </a:bodyPr>
          <a:lstStyle/>
          <a:p>
            <a:r>
              <a:rPr lang="en-US"/>
              <a:t>Importance of Nucleic Acid Vaccine QC</a:t>
            </a:r>
            <a:br>
              <a:rPr lang="en-US"/>
            </a:br>
            <a:endParaRPr lang="en-IN"/>
          </a:p>
        </p:txBody>
      </p:sp>
      <p:sp>
        <p:nvSpPr>
          <p:cNvPr id="29" name="Content Placeholder 5">
            <a:extLst>
              <a:ext uri="{FF2B5EF4-FFF2-40B4-BE49-F238E27FC236}">
                <a16:creationId xmlns:a16="http://schemas.microsoft.com/office/drawing/2014/main" id="{3D0F7D8A-D876-454D-A5FE-58A0BA79895A}"/>
              </a:ext>
            </a:extLst>
          </p:cNvPr>
          <p:cNvSpPr txBox="1">
            <a:spLocks/>
          </p:cNvSpPr>
          <p:nvPr/>
        </p:nvSpPr>
        <p:spPr>
          <a:xfrm>
            <a:off x="5720098" y="2132541"/>
            <a:ext cx="5915223" cy="3383494"/>
          </a:xfrm>
          <a:prstGeom prst="rect">
            <a:avLst/>
          </a:prstGeom>
        </p:spPr>
        <p:txBody>
          <a:bodyPr/>
          <a:lstStyle>
            <a:lvl1pPr marL="0" indent="0" algn="l" defTabSz="685800" rtl="0" eaLnBrk="1" latinLnBrk="0" hangingPunct="1">
              <a:lnSpc>
                <a:spcPct val="100000"/>
              </a:lnSpc>
              <a:spcBef>
                <a:spcPts val="1200"/>
              </a:spcBef>
              <a:buFontTx/>
              <a:buNone/>
              <a:defRPr sz="2400" kern="1200">
                <a:solidFill>
                  <a:schemeClr val="tx2"/>
                </a:solidFill>
                <a:latin typeface="Arial" panose="020B0604020202020204" pitchFamily="34" charset="0"/>
                <a:ea typeface="+mn-ea"/>
                <a:cs typeface="Arial" panose="020B0604020202020204" pitchFamily="34" charset="0"/>
              </a:defRPr>
            </a:lvl1pPr>
            <a:lvl2pPr marL="182880" indent="-182880" algn="l" defTabSz="685800" rtl="0" eaLnBrk="1" latinLnBrk="0" hangingPunct="1">
              <a:lnSpc>
                <a:spcPct val="100000"/>
              </a:lnSpc>
              <a:spcBef>
                <a:spcPts val="600"/>
              </a:spcBef>
              <a:buFont typeface="Arial" panose="020B0604020202020204" pitchFamily="34" charset="0"/>
              <a:buChar char="•"/>
              <a:defRPr sz="2000" kern="1200">
                <a:solidFill>
                  <a:schemeClr val="tx2"/>
                </a:solidFill>
                <a:latin typeface="Arial" panose="020B0604020202020204" pitchFamily="34" charset="0"/>
                <a:ea typeface="+mn-ea"/>
                <a:cs typeface="Arial" panose="020B0604020202020204" pitchFamily="34" charset="0"/>
              </a:defRPr>
            </a:lvl2pPr>
            <a:lvl3pPr marL="384048" indent="-182880" algn="l" defTabSz="685800" rtl="0" eaLnBrk="1" latinLnBrk="0" hangingPunct="1">
              <a:lnSpc>
                <a:spcPct val="100000"/>
              </a:lnSpc>
              <a:spcBef>
                <a:spcPts val="600"/>
              </a:spcBef>
              <a:buFont typeface="Arial" panose="020B0604020202020204" pitchFamily="34" charset="0"/>
              <a:buChar char="-"/>
              <a:defRPr sz="2000" kern="1200">
                <a:solidFill>
                  <a:schemeClr val="tx2"/>
                </a:solidFill>
                <a:latin typeface="Arial" panose="020B0604020202020204" pitchFamily="34" charset="0"/>
                <a:ea typeface="+mn-ea"/>
                <a:cs typeface="Arial" panose="020B0604020202020204" pitchFamily="34" charset="0"/>
              </a:defRPr>
            </a:lvl3pPr>
            <a:lvl4pPr marL="548640" indent="-182880" algn="l" defTabSz="685800" rtl="0" eaLnBrk="1" latinLnBrk="0" hangingPunct="1">
              <a:lnSpc>
                <a:spcPct val="100000"/>
              </a:lnSpc>
              <a:spcBef>
                <a:spcPts val="600"/>
              </a:spcBef>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4pPr>
            <a:lvl5pPr marL="731520" indent="-182880" algn="l" defTabSz="685800" rtl="0" eaLnBrk="1" latinLnBrk="0" hangingPunct="1">
              <a:lnSpc>
                <a:spcPct val="100000"/>
              </a:lnSpc>
              <a:spcBef>
                <a:spcPts val="600"/>
              </a:spcBef>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85750" indent="-285750">
              <a:buFont typeface="Arial" panose="020B0604020202020204" pitchFamily="34" charset="0"/>
              <a:buChar char="•"/>
            </a:pPr>
            <a:r>
              <a:rPr lang="en-US" sz="1800" b="0" i="0" u="none" strike="noStrike" baseline="0">
                <a:solidFill>
                  <a:schemeClr val="tx1"/>
                </a:solidFill>
              </a:rPr>
              <a:t>Utilizing </a:t>
            </a:r>
            <a:r>
              <a:rPr lang="en-US" sz="1800">
                <a:solidFill>
                  <a:schemeClr val="tx1"/>
                </a:solidFill>
              </a:rPr>
              <a:t>sample QC checkpoints at critical junctures in the process identifies unsuitable samples, saves time and money, and thereby maximizing resources</a:t>
            </a:r>
          </a:p>
          <a:p>
            <a:pPr marL="285750" indent="-285750">
              <a:buFont typeface="Arial" panose="020B0604020202020204" pitchFamily="34" charset="0"/>
              <a:buChar char="•"/>
            </a:pPr>
            <a:r>
              <a:rPr lang="en-US" sz="1800">
                <a:solidFill>
                  <a:schemeClr val="tx1"/>
                </a:solidFill>
              </a:rPr>
              <a:t>Unsuitable samples may result from:</a:t>
            </a:r>
          </a:p>
          <a:p>
            <a:pPr marL="468630" lvl="1" indent="-285750">
              <a:buFont typeface="Courier New" panose="02070309020205020404" pitchFamily="49" charset="0"/>
              <a:buChar char="o"/>
            </a:pPr>
            <a:r>
              <a:rPr lang="en-US" sz="1400">
                <a:solidFill>
                  <a:schemeClr val="tx1"/>
                </a:solidFill>
              </a:rPr>
              <a:t>Insufficient PCR amplification</a:t>
            </a:r>
          </a:p>
          <a:p>
            <a:pPr marL="468630" lvl="1" indent="-285750">
              <a:buFont typeface="Courier New" panose="02070309020205020404" pitchFamily="49" charset="0"/>
              <a:buChar char="o"/>
            </a:pPr>
            <a:r>
              <a:rPr lang="en-US" sz="1400">
                <a:solidFill>
                  <a:schemeClr val="tx1"/>
                </a:solidFill>
              </a:rPr>
              <a:t>Suboptimal plasmid linearization </a:t>
            </a:r>
          </a:p>
          <a:p>
            <a:pPr marL="468630" lvl="1" indent="-285750">
              <a:buFont typeface="Courier New" panose="02070309020205020404" pitchFamily="49" charset="0"/>
              <a:buChar char="o"/>
            </a:pPr>
            <a:r>
              <a:rPr lang="en-US" sz="1400" b="0" i="0" u="none" strike="noStrike" baseline="0">
                <a:solidFill>
                  <a:schemeClr val="tx1"/>
                </a:solidFill>
              </a:rPr>
              <a:t>Poor transcription</a:t>
            </a:r>
          </a:p>
          <a:p>
            <a:pPr marL="468630" lvl="1" indent="-285750">
              <a:buFont typeface="Courier New" panose="02070309020205020404" pitchFamily="49" charset="0"/>
              <a:buChar char="o"/>
            </a:pPr>
            <a:r>
              <a:rPr lang="en-US" sz="1400">
                <a:solidFill>
                  <a:schemeClr val="tx1"/>
                </a:solidFill>
              </a:rPr>
              <a:t>DNA template contamination of RNA</a:t>
            </a:r>
          </a:p>
          <a:p>
            <a:pPr marL="468630" lvl="1" indent="-285750">
              <a:buFont typeface="Courier New" panose="02070309020205020404" pitchFamily="49" charset="0"/>
              <a:buChar char="o"/>
            </a:pPr>
            <a:r>
              <a:rPr lang="en-US" sz="1400" b="0" i="0" u="none" strike="noStrike" baseline="0">
                <a:solidFill>
                  <a:schemeClr val="tx1"/>
                </a:solidFill>
              </a:rPr>
              <a:t>Degraded RNA</a:t>
            </a:r>
          </a:p>
          <a:p>
            <a:pPr marL="285750" indent="-285750">
              <a:buFont typeface="Arial" panose="020B0604020202020204" pitchFamily="34" charset="0"/>
              <a:buChar char="•"/>
            </a:pPr>
            <a:r>
              <a:rPr lang="en-US" sz="1800">
                <a:solidFill>
                  <a:schemeClr val="tx1"/>
                </a:solidFill>
              </a:rPr>
              <a:t>Sample QC ensures that downstream applications are starting with high-quality nucleic acids</a:t>
            </a:r>
            <a:endParaRPr lang="en-US" sz="1800" b="0" i="0" u="none" strike="noStrike" baseline="0">
              <a:solidFill>
                <a:schemeClr val="tx1"/>
              </a:solidFill>
            </a:endParaRPr>
          </a:p>
          <a:p>
            <a:endParaRPr lang="de-DE" sz="1800">
              <a:solidFill>
                <a:schemeClr val="tx1"/>
              </a:solidFill>
            </a:endParaRPr>
          </a:p>
        </p:txBody>
      </p:sp>
      <p:sp>
        <p:nvSpPr>
          <p:cNvPr id="8" name="Footer Placeholder 7">
            <a:extLst>
              <a:ext uri="{FF2B5EF4-FFF2-40B4-BE49-F238E27FC236}">
                <a16:creationId xmlns:a16="http://schemas.microsoft.com/office/drawing/2014/main" id="{462E94E2-3444-40EC-B60A-85A07657C7C1}"/>
              </a:ext>
            </a:extLst>
          </p:cNvPr>
          <p:cNvSpPr>
            <a:spLocks noGrp="1"/>
          </p:cNvSpPr>
          <p:nvPr>
            <p:ph type="ftr" sz="quarter" idx="11"/>
          </p:nvPr>
        </p:nvSpPr>
        <p:spPr>
          <a:xfrm>
            <a:off x="2615184" y="6618478"/>
            <a:ext cx="5394960" cy="118872"/>
          </a:xfrm>
        </p:spPr>
        <p:txBody>
          <a:bodyPr anchor="ctr"/>
          <a:lstStyle/>
          <a:p>
            <a:r>
              <a:rPr lang="en-US"/>
              <a:t>For Research Use Only. Not for use in diagnostic procedures.       PR7000-8294</a:t>
            </a:r>
          </a:p>
        </p:txBody>
      </p:sp>
      <p:sp>
        <p:nvSpPr>
          <p:cNvPr id="13" name="TextBox 12">
            <a:extLst>
              <a:ext uri="{FF2B5EF4-FFF2-40B4-BE49-F238E27FC236}">
                <a16:creationId xmlns:a16="http://schemas.microsoft.com/office/drawing/2014/main" id="{1FA8ACC5-A58F-4706-8B57-8E3FEDA587B6}"/>
              </a:ext>
            </a:extLst>
          </p:cNvPr>
          <p:cNvSpPr txBox="1"/>
          <p:nvPr/>
        </p:nvSpPr>
        <p:spPr>
          <a:xfrm>
            <a:off x="390524" y="1364760"/>
            <a:ext cx="11207987" cy="338554"/>
          </a:xfrm>
          <a:prstGeom prst="rect">
            <a:avLst/>
          </a:prstGeom>
          <a:noFill/>
        </p:spPr>
        <p:txBody>
          <a:bodyPr wrap="square">
            <a:spAutoFit/>
          </a:bodyPr>
          <a:lstStyle/>
          <a:p>
            <a:r>
              <a:rPr lang="en-US" sz="1600">
                <a:solidFill>
                  <a:schemeClr val="accent1"/>
                </a:solidFill>
              </a:rPr>
              <a:t>Sample</a:t>
            </a:r>
            <a:r>
              <a:rPr lang="en-US" sz="1600" b="0" i="0" u="none" strike="noStrike" baseline="0">
                <a:solidFill>
                  <a:schemeClr val="accent1"/>
                </a:solidFill>
              </a:rPr>
              <a:t> quality control (QC) analysis is an essential part of the </a:t>
            </a:r>
            <a:r>
              <a:rPr lang="en-US" sz="1600" b="0" i="1" u="none" strike="noStrike" baseline="0">
                <a:solidFill>
                  <a:schemeClr val="accent1"/>
                </a:solidFill>
              </a:rPr>
              <a:t>in vitro </a:t>
            </a:r>
            <a:r>
              <a:rPr lang="en-US" sz="1600" b="0" i="0" u="none" strike="noStrike" baseline="0">
                <a:solidFill>
                  <a:schemeClr val="accent1"/>
                </a:solidFill>
              </a:rPr>
              <a:t>transcription (IVT) RNA and DNA vaccine workflow.</a:t>
            </a:r>
          </a:p>
        </p:txBody>
      </p:sp>
      <p:pic>
        <p:nvPicPr>
          <p:cNvPr id="14" name="Graphic 13" descr="Return with solid fill">
            <a:hlinkClick r:id="rId3" action="ppaction://hlinksldjump"/>
            <a:extLst>
              <a:ext uri="{FF2B5EF4-FFF2-40B4-BE49-F238E27FC236}">
                <a16:creationId xmlns:a16="http://schemas.microsoft.com/office/drawing/2014/main" id="{B0083CEA-4600-4379-A2A0-6EC6AC12182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565080" y="102018"/>
            <a:ext cx="426302" cy="426302"/>
          </a:xfrm>
          <a:prstGeom prst="rect">
            <a:avLst/>
          </a:prstGeom>
        </p:spPr>
      </p:pic>
    </p:spTree>
    <p:extLst>
      <p:ext uri="{BB962C8B-B14F-4D97-AF65-F5344CB8AC3E}">
        <p14:creationId xmlns:p14="http://schemas.microsoft.com/office/powerpoint/2010/main" val="17749395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indoor, toothbrush, sink&#10;&#10;Description automatically generated">
            <a:extLst>
              <a:ext uri="{FF2B5EF4-FFF2-40B4-BE49-F238E27FC236}">
                <a16:creationId xmlns:a16="http://schemas.microsoft.com/office/drawing/2014/main" id="{15E5E01C-DFDB-41F9-BF27-A7C88BF9A6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2918" y="1442451"/>
            <a:ext cx="5332088" cy="3554725"/>
          </a:xfrm>
          <a:prstGeom prst="rect">
            <a:avLst/>
          </a:prstGeom>
        </p:spPr>
      </p:pic>
      <p:pic>
        <p:nvPicPr>
          <p:cNvPr id="7" name="Picture 6" descr="A picture containing person, indoor, standing, microscope&#10;&#10;Description automatically generated">
            <a:extLst>
              <a:ext uri="{FF2B5EF4-FFF2-40B4-BE49-F238E27FC236}">
                <a16:creationId xmlns:a16="http://schemas.microsoft.com/office/drawing/2014/main" id="{E33EFE30-28EA-4EA9-8061-0CDD332B55C3}"/>
              </a:ext>
            </a:extLst>
          </p:cNvPr>
          <p:cNvPicPr>
            <a:picLocks noChangeAspect="1"/>
          </p:cNvPicPr>
          <p:nvPr/>
        </p:nvPicPr>
        <p:blipFill rotWithShape="1">
          <a:blip r:embed="rId4">
            <a:extLst>
              <a:ext uri="{28A0092B-C50C-407E-A947-70E740481C1C}">
                <a14:useLocalDpi xmlns:a14="http://schemas.microsoft.com/office/drawing/2010/main" val="0"/>
              </a:ext>
            </a:extLst>
          </a:blip>
          <a:srcRect l="16902" r="5312" b="25773"/>
          <a:stretch/>
        </p:blipFill>
        <p:spPr>
          <a:xfrm>
            <a:off x="6229005" y="1447800"/>
            <a:ext cx="5332089" cy="3392648"/>
          </a:xfrm>
          <a:prstGeom prst="rect">
            <a:avLst/>
          </a:prstGeom>
        </p:spPr>
      </p:pic>
      <p:sp>
        <p:nvSpPr>
          <p:cNvPr id="27" name="Date Placeholder 26">
            <a:extLst>
              <a:ext uri="{FF2B5EF4-FFF2-40B4-BE49-F238E27FC236}">
                <a16:creationId xmlns:a16="http://schemas.microsoft.com/office/drawing/2014/main" id="{43D6330B-5B69-4BEB-A3E2-A57C742F4454}"/>
              </a:ext>
            </a:extLst>
          </p:cNvPr>
          <p:cNvSpPr>
            <a:spLocks noGrp="1"/>
          </p:cNvSpPr>
          <p:nvPr>
            <p:ph type="dt" sz="half" idx="10"/>
          </p:nvPr>
        </p:nvSpPr>
        <p:spPr>
          <a:xfrm>
            <a:off x="1097280" y="6618478"/>
            <a:ext cx="1060704" cy="118872"/>
          </a:xfrm>
        </p:spPr>
        <p:txBody>
          <a:bodyPr/>
          <a:lstStyle/>
          <a:p>
            <a:fld id="{445077E7-7074-4D94-AC83-54EFF5630C6F}" type="datetime4">
              <a:rPr lang="en-US" smtClean="0"/>
              <a:t>July 11, 2022</a:t>
            </a:fld>
            <a:endParaRPr lang="en-US"/>
          </a:p>
        </p:txBody>
      </p:sp>
      <p:sp>
        <p:nvSpPr>
          <p:cNvPr id="5" name="Slide Number Placeholder 4">
            <a:extLst>
              <a:ext uri="{FF2B5EF4-FFF2-40B4-BE49-F238E27FC236}">
                <a16:creationId xmlns:a16="http://schemas.microsoft.com/office/drawing/2014/main" id="{9EA24863-BC9D-40A1-91F5-A012ADC81D78}"/>
              </a:ext>
            </a:extLst>
          </p:cNvPr>
          <p:cNvSpPr>
            <a:spLocks noGrp="1"/>
          </p:cNvSpPr>
          <p:nvPr>
            <p:ph type="sldNum" sz="quarter" idx="12"/>
          </p:nvPr>
        </p:nvSpPr>
        <p:spPr>
          <a:xfrm>
            <a:off x="502920" y="6618478"/>
            <a:ext cx="530352" cy="118872"/>
          </a:xfrm>
        </p:spPr>
        <p:txBody>
          <a:bodyPr/>
          <a:lstStyle/>
          <a:p>
            <a:fld id="{CBD803B2-A378-42BD-B5EC-F7748F169FE0}" type="slidenum">
              <a:rPr lang="en-US" smtClean="0"/>
              <a:pPr/>
              <a:t>5</a:t>
            </a:fld>
            <a:endParaRPr lang="en-US"/>
          </a:p>
        </p:txBody>
      </p:sp>
      <p:sp>
        <p:nvSpPr>
          <p:cNvPr id="6" name="Title 5">
            <a:extLst>
              <a:ext uri="{FF2B5EF4-FFF2-40B4-BE49-F238E27FC236}">
                <a16:creationId xmlns:a16="http://schemas.microsoft.com/office/drawing/2014/main" id="{1E592F94-B122-4B52-AED6-86D8A7F997FF}"/>
              </a:ext>
            </a:extLst>
          </p:cNvPr>
          <p:cNvSpPr>
            <a:spLocks noGrp="1"/>
          </p:cNvSpPr>
          <p:nvPr>
            <p:ph type="title"/>
          </p:nvPr>
        </p:nvSpPr>
        <p:spPr/>
        <p:txBody>
          <a:bodyPr/>
          <a:lstStyle/>
          <a:p>
            <a:r>
              <a:rPr lang="en-US"/>
              <a:t>The Advantage of Automated Electrophoresis</a:t>
            </a:r>
            <a:endParaRPr lang="en-IN"/>
          </a:p>
        </p:txBody>
      </p:sp>
      <p:sp>
        <p:nvSpPr>
          <p:cNvPr id="32" name="Footer Placeholder 31">
            <a:extLst>
              <a:ext uri="{FF2B5EF4-FFF2-40B4-BE49-F238E27FC236}">
                <a16:creationId xmlns:a16="http://schemas.microsoft.com/office/drawing/2014/main" id="{7AA672DE-798D-461E-A07E-D2E51AB6C576}"/>
              </a:ext>
            </a:extLst>
          </p:cNvPr>
          <p:cNvSpPr>
            <a:spLocks noGrp="1"/>
          </p:cNvSpPr>
          <p:nvPr>
            <p:ph type="ftr" sz="quarter" idx="11"/>
          </p:nvPr>
        </p:nvSpPr>
        <p:spPr>
          <a:xfrm>
            <a:off x="2615184" y="6618478"/>
            <a:ext cx="5394960" cy="118872"/>
          </a:xfrm>
        </p:spPr>
        <p:txBody>
          <a:bodyPr anchor="ctr"/>
          <a:lstStyle/>
          <a:p>
            <a:r>
              <a:rPr lang="en-US"/>
              <a:t>For Research Use Only. Not for use in diagnostic procedures.       PR7000-8294</a:t>
            </a:r>
          </a:p>
        </p:txBody>
      </p:sp>
      <p:sp>
        <p:nvSpPr>
          <p:cNvPr id="15" name="Rectangle 14">
            <a:extLst>
              <a:ext uri="{FF2B5EF4-FFF2-40B4-BE49-F238E27FC236}">
                <a16:creationId xmlns:a16="http://schemas.microsoft.com/office/drawing/2014/main" id="{83738241-C3E5-45EC-B77C-150A260CA76A}"/>
              </a:ext>
            </a:extLst>
          </p:cNvPr>
          <p:cNvSpPr/>
          <p:nvPr/>
        </p:nvSpPr>
        <p:spPr>
          <a:xfrm>
            <a:off x="6229008" y="4840448"/>
            <a:ext cx="5332087" cy="133175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Font typeface="Arial" panose="020B0604020202020204" pitchFamily="34" charset="0"/>
              <a:buChar char="–"/>
            </a:pPr>
            <a:endParaRPr lang="en-IN"/>
          </a:p>
        </p:txBody>
      </p:sp>
      <p:sp>
        <p:nvSpPr>
          <p:cNvPr id="16" name="Rectangle 15">
            <a:extLst>
              <a:ext uri="{FF2B5EF4-FFF2-40B4-BE49-F238E27FC236}">
                <a16:creationId xmlns:a16="http://schemas.microsoft.com/office/drawing/2014/main" id="{13C34D62-6C20-45CB-9683-991CA91A4ADD}"/>
              </a:ext>
            </a:extLst>
          </p:cNvPr>
          <p:cNvSpPr/>
          <p:nvPr/>
        </p:nvSpPr>
        <p:spPr>
          <a:xfrm>
            <a:off x="6229007" y="4438650"/>
            <a:ext cx="5332088" cy="401798"/>
          </a:xfrm>
          <a:prstGeom prst="rect">
            <a:avLst/>
          </a:prstGeom>
          <a:solidFill>
            <a:srgbClr val="00426A">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Font typeface="Arial" panose="020B0604020202020204" pitchFamily="34" charset="0"/>
              <a:buChar char="–"/>
            </a:pPr>
            <a:endParaRPr lang="en-IN"/>
          </a:p>
        </p:txBody>
      </p:sp>
      <p:sp>
        <p:nvSpPr>
          <p:cNvPr id="18" name="Rectangle 17">
            <a:extLst>
              <a:ext uri="{FF2B5EF4-FFF2-40B4-BE49-F238E27FC236}">
                <a16:creationId xmlns:a16="http://schemas.microsoft.com/office/drawing/2014/main" id="{3FA6B524-4908-44BB-9F51-BC398092AA12}"/>
              </a:ext>
            </a:extLst>
          </p:cNvPr>
          <p:cNvSpPr/>
          <p:nvPr/>
        </p:nvSpPr>
        <p:spPr>
          <a:xfrm>
            <a:off x="502919" y="4840448"/>
            <a:ext cx="5332088" cy="13317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Font typeface="Arial" panose="020B0604020202020204" pitchFamily="34" charset="0"/>
              <a:buChar char="–"/>
            </a:pPr>
            <a:endParaRPr lang="en-IN"/>
          </a:p>
        </p:txBody>
      </p:sp>
      <p:sp>
        <p:nvSpPr>
          <p:cNvPr id="19" name="Rectangle 18">
            <a:extLst>
              <a:ext uri="{FF2B5EF4-FFF2-40B4-BE49-F238E27FC236}">
                <a16:creationId xmlns:a16="http://schemas.microsoft.com/office/drawing/2014/main" id="{E82689E8-AB6F-4F00-9ADF-AA7F808D6CF5}"/>
              </a:ext>
            </a:extLst>
          </p:cNvPr>
          <p:cNvSpPr/>
          <p:nvPr/>
        </p:nvSpPr>
        <p:spPr>
          <a:xfrm>
            <a:off x="502919" y="4438650"/>
            <a:ext cx="5332088" cy="401798"/>
          </a:xfrm>
          <a:prstGeom prst="rect">
            <a:avLst/>
          </a:prstGeom>
          <a:solidFill>
            <a:srgbClr val="00426A">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Font typeface="Arial" panose="020B0604020202020204" pitchFamily="34" charset="0"/>
              <a:buChar char="–"/>
            </a:pPr>
            <a:endParaRPr lang="en-IN"/>
          </a:p>
        </p:txBody>
      </p:sp>
      <p:sp>
        <p:nvSpPr>
          <p:cNvPr id="20" name="Freeform: Shape 19">
            <a:extLst>
              <a:ext uri="{FF2B5EF4-FFF2-40B4-BE49-F238E27FC236}">
                <a16:creationId xmlns:a16="http://schemas.microsoft.com/office/drawing/2014/main" id="{2C8BA1C1-84F8-4DA1-BC0E-378BFB0AC5F8}"/>
              </a:ext>
            </a:extLst>
          </p:cNvPr>
          <p:cNvSpPr/>
          <p:nvPr/>
        </p:nvSpPr>
        <p:spPr>
          <a:xfrm>
            <a:off x="6301639" y="4815282"/>
            <a:ext cx="5186824" cy="1331752"/>
          </a:xfrm>
          <a:custGeom>
            <a:avLst/>
            <a:gdLst>
              <a:gd name="connsiteX0" fmla="*/ 0 w 5191688"/>
              <a:gd name="connsiteY0" fmla="*/ 0 h 1067974"/>
              <a:gd name="connsiteX1" fmla="*/ 5191688 w 5191688"/>
              <a:gd name="connsiteY1" fmla="*/ 0 h 1067974"/>
              <a:gd name="connsiteX2" fmla="*/ 5191688 w 5191688"/>
              <a:gd name="connsiteY2" fmla="*/ 1067974 h 1067974"/>
              <a:gd name="connsiteX3" fmla="*/ 0 w 5191688"/>
              <a:gd name="connsiteY3" fmla="*/ 1067974 h 1067974"/>
              <a:gd name="connsiteX4" fmla="*/ 0 w 5191688"/>
              <a:gd name="connsiteY4" fmla="*/ 0 h 10679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1688" h="1067974">
                <a:moveTo>
                  <a:pt x="0" y="0"/>
                </a:moveTo>
                <a:lnTo>
                  <a:pt x="5191688" y="0"/>
                </a:lnTo>
                <a:lnTo>
                  <a:pt x="5191688" y="1067974"/>
                </a:lnTo>
                <a:lnTo>
                  <a:pt x="0" y="1067974"/>
                </a:lnTo>
                <a:lnTo>
                  <a:pt x="0" y="0"/>
                </a:lnTo>
                <a:close/>
              </a:path>
            </a:pathLst>
          </a:custGeom>
          <a:noFill/>
        </p:spPr>
        <p:style>
          <a:lnRef idx="0">
            <a:schemeClr val="accent1">
              <a:hueOff val="0"/>
              <a:satOff val="0"/>
              <a:lumOff val="0"/>
              <a:alphaOff val="0"/>
            </a:schemeClr>
          </a:lnRef>
          <a:fillRef idx="1">
            <a:scrgbClr r="0" g="0" b="0"/>
          </a:fillRef>
          <a:effectRef idx="0">
            <a:schemeClr val="accent1">
              <a:tint val="50000"/>
              <a:alpha val="40000"/>
              <a:hueOff val="0"/>
              <a:satOff val="0"/>
              <a:lumOff val="0"/>
              <a:alphaOff val="0"/>
            </a:schemeClr>
          </a:effectRef>
          <a:fontRef idx="minor">
            <a:schemeClr val="lt1">
              <a:hueOff val="0"/>
              <a:satOff val="0"/>
              <a:lumOff val="0"/>
              <a:alphaOff val="0"/>
            </a:schemeClr>
          </a:fontRef>
        </p:style>
        <p:txBody>
          <a:bodyPr spcFirstLastPara="0" vert="horz" wrap="square" lIns="91440" tIns="91440" rIns="91440" bIns="91440" numCol="1" spcCol="1270" anchor="t" anchorCtr="0">
            <a:noAutofit/>
          </a:bodyPr>
          <a:lstStyle/>
          <a:p>
            <a:pPr lvl="0" algn="l" defTabSz="2889250">
              <a:lnSpc>
                <a:spcPct val="90000"/>
              </a:lnSpc>
              <a:spcBef>
                <a:spcPct val="0"/>
              </a:spcBef>
              <a:spcAft>
                <a:spcPct val="35000"/>
              </a:spcAft>
            </a:pPr>
            <a:r>
              <a:rPr lang="en-US" sz="1600" kern="1200"/>
              <a:t>An automated solution for nucleic acid analysis improves lab efficiency by: </a:t>
            </a:r>
          </a:p>
          <a:p>
            <a:pPr marL="285750" lvl="1" indent="-285750" algn="l" defTabSz="533400">
              <a:lnSpc>
                <a:spcPct val="90000"/>
              </a:lnSpc>
              <a:spcBef>
                <a:spcPct val="0"/>
              </a:spcBef>
              <a:spcAft>
                <a:spcPct val="15000"/>
              </a:spcAft>
              <a:buFont typeface="Arial" panose="020B0604020202020204" pitchFamily="34" charset="0"/>
              <a:buChar char="–"/>
            </a:pPr>
            <a:r>
              <a:rPr lang="en-US" sz="1400" kern="1200"/>
              <a:t>Faster time to results</a:t>
            </a:r>
          </a:p>
          <a:p>
            <a:pPr marL="285750" lvl="1" indent="-285750" algn="l" defTabSz="533400">
              <a:lnSpc>
                <a:spcPct val="90000"/>
              </a:lnSpc>
              <a:spcBef>
                <a:spcPct val="0"/>
              </a:spcBef>
              <a:spcAft>
                <a:spcPct val="15000"/>
              </a:spcAft>
              <a:buFont typeface="Arial" panose="020B0604020202020204" pitchFamily="34" charset="0"/>
              <a:buChar char="–"/>
            </a:pPr>
            <a:r>
              <a:rPr lang="en-US" sz="1400" kern="1200"/>
              <a:t>Objective, accurate and digital </a:t>
            </a:r>
            <a:r>
              <a:rPr lang="en-US" sz="1400" kern="1200">
                <a:solidFill>
                  <a:schemeClr val="bg1"/>
                </a:solidFill>
              </a:rPr>
              <a:t>data</a:t>
            </a:r>
          </a:p>
          <a:p>
            <a:pPr marL="285750" lvl="1" indent="-285750" algn="l" defTabSz="533400">
              <a:lnSpc>
                <a:spcPct val="90000"/>
              </a:lnSpc>
              <a:spcBef>
                <a:spcPct val="0"/>
              </a:spcBef>
              <a:spcAft>
                <a:spcPct val="15000"/>
              </a:spcAft>
              <a:buFont typeface="Arial" panose="020B0604020202020204" pitchFamily="34" charset="0"/>
              <a:buChar char="–"/>
            </a:pPr>
            <a:r>
              <a:rPr lang="en-US" sz="1400" kern="1200"/>
              <a:t>Flexible throughput options</a:t>
            </a:r>
          </a:p>
        </p:txBody>
      </p:sp>
      <p:sp>
        <p:nvSpPr>
          <p:cNvPr id="22" name="TextBox 21">
            <a:extLst>
              <a:ext uri="{FF2B5EF4-FFF2-40B4-BE49-F238E27FC236}">
                <a16:creationId xmlns:a16="http://schemas.microsoft.com/office/drawing/2014/main" id="{1C81C585-A952-4DF8-AA72-27EE482EA716}"/>
              </a:ext>
            </a:extLst>
          </p:cNvPr>
          <p:cNvSpPr txBox="1"/>
          <p:nvPr/>
        </p:nvSpPr>
        <p:spPr>
          <a:xfrm>
            <a:off x="6301639" y="4454883"/>
            <a:ext cx="2505775" cy="369332"/>
          </a:xfrm>
          <a:prstGeom prst="rect">
            <a:avLst/>
          </a:prstGeom>
          <a:noFill/>
        </p:spPr>
        <p:txBody>
          <a:bodyPr wrap="square">
            <a:spAutoFit/>
          </a:bodyPr>
          <a:lstStyle/>
          <a:p>
            <a:pPr lvl="0" algn="l" defTabSz="2889250">
              <a:lnSpc>
                <a:spcPct val="90000"/>
              </a:lnSpc>
              <a:spcBef>
                <a:spcPct val="0"/>
              </a:spcBef>
              <a:spcAft>
                <a:spcPct val="35000"/>
              </a:spcAft>
            </a:pPr>
            <a:r>
              <a:rPr lang="en-US" sz="2000" kern="1200">
                <a:solidFill>
                  <a:schemeClr val="bg2"/>
                </a:solidFill>
              </a:rPr>
              <a:t>Automated</a:t>
            </a:r>
          </a:p>
        </p:txBody>
      </p:sp>
      <p:sp>
        <p:nvSpPr>
          <p:cNvPr id="23" name="TextBox 22">
            <a:extLst>
              <a:ext uri="{FF2B5EF4-FFF2-40B4-BE49-F238E27FC236}">
                <a16:creationId xmlns:a16="http://schemas.microsoft.com/office/drawing/2014/main" id="{FEFB8E08-41B6-41E4-B670-8F7A6E859A92}"/>
              </a:ext>
            </a:extLst>
          </p:cNvPr>
          <p:cNvSpPr txBox="1"/>
          <p:nvPr/>
        </p:nvSpPr>
        <p:spPr>
          <a:xfrm>
            <a:off x="575550" y="4454883"/>
            <a:ext cx="2505775" cy="369332"/>
          </a:xfrm>
          <a:prstGeom prst="rect">
            <a:avLst/>
          </a:prstGeom>
          <a:noFill/>
        </p:spPr>
        <p:txBody>
          <a:bodyPr wrap="square">
            <a:spAutoFit/>
          </a:bodyPr>
          <a:lstStyle/>
          <a:p>
            <a:pPr lvl="0" algn="l" defTabSz="2889250">
              <a:lnSpc>
                <a:spcPct val="90000"/>
              </a:lnSpc>
              <a:spcBef>
                <a:spcPct val="0"/>
              </a:spcBef>
              <a:spcAft>
                <a:spcPct val="35000"/>
              </a:spcAft>
            </a:pPr>
            <a:r>
              <a:rPr lang="en-US" sz="2000" kern="1200">
                <a:solidFill>
                  <a:schemeClr val="bg2"/>
                </a:solidFill>
              </a:rPr>
              <a:t>Manual</a:t>
            </a:r>
          </a:p>
        </p:txBody>
      </p:sp>
      <p:sp>
        <p:nvSpPr>
          <p:cNvPr id="24" name="Freeform: Shape 23">
            <a:extLst>
              <a:ext uri="{FF2B5EF4-FFF2-40B4-BE49-F238E27FC236}">
                <a16:creationId xmlns:a16="http://schemas.microsoft.com/office/drawing/2014/main" id="{C638702F-C9CB-4F89-BF83-6F5251C6E604}"/>
              </a:ext>
            </a:extLst>
          </p:cNvPr>
          <p:cNvSpPr/>
          <p:nvPr/>
        </p:nvSpPr>
        <p:spPr>
          <a:xfrm>
            <a:off x="575550" y="4815282"/>
            <a:ext cx="4977526" cy="1356917"/>
          </a:xfrm>
          <a:custGeom>
            <a:avLst/>
            <a:gdLst>
              <a:gd name="connsiteX0" fmla="*/ 0 w 5191688"/>
              <a:gd name="connsiteY0" fmla="*/ 0 h 1067974"/>
              <a:gd name="connsiteX1" fmla="*/ 5191688 w 5191688"/>
              <a:gd name="connsiteY1" fmla="*/ 0 h 1067974"/>
              <a:gd name="connsiteX2" fmla="*/ 5191688 w 5191688"/>
              <a:gd name="connsiteY2" fmla="*/ 1067974 h 1067974"/>
              <a:gd name="connsiteX3" fmla="*/ 0 w 5191688"/>
              <a:gd name="connsiteY3" fmla="*/ 1067974 h 1067974"/>
              <a:gd name="connsiteX4" fmla="*/ 0 w 5191688"/>
              <a:gd name="connsiteY4" fmla="*/ 0 h 10679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1688" h="1067974">
                <a:moveTo>
                  <a:pt x="0" y="0"/>
                </a:moveTo>
                <a:lnTo>
                  <a:pt x="5191688" y="0"/>
                </a:lnTo>
                <a:lnTo>
                  <a:pt x="5191688" y="1067974"/>
                </a:lnTo>
                <a:lnTo>
                  <a:pt x="0" y="1067974"/>
                </a:lnTo>
                <a:lnTo>
                  <a:pt x="0" y="0"/>
                </a:lnTo>
                <a:close/>
              </a:path>
            </a:pathLst>
          </a:custGeom>
          <a:noFill/>
        </p:spPr>
        <p:style>
          <a:lnRef idx="0">
            <a:schemeClr val="accent1">
              <a:hueOff val="0"/>
              <a:satOff val="0"/>
              <a:lumOff val="0"/>
              <a:alphaOff val="0"/>
            </a:schemeClr>
          </a:lnRef>
          <a:fillRef idx="1">
            <a:scrgbClr r="0" g="0" b="0"/>
          </a:fillRef>
          <a:effectRef idx="0">
            <a:schemeClr val="accent1">
              <a:tint val="50000"/>
              <a:alpha val="40000"/>
              <a:hueOff val="0"/>
              <a:satOff val="0"/>
              <a:lumOff val="0"/>
              <a:alphaOff val="0"/>
            </a:schemeClr>
          </a:effectRef>
          <a:fontRef idx="minor">
            <a:schemeClr val="lt1">
              <a:hueOff val="0"/>
              <a:satOff val="0"/>
              <a:lumOff val="0"/>
              <a:alphaOff val="0"/>
            </a:schemeClr>
          </a:fontRef>
        </p:style>
        <p:txBody>
          <a:bodyPr spcFirstLastPara="0" vert="horz" wrap="square" lIns="91440" tIns="91440" rIns="91440" bIns="91440" numCol="1" spcCol="1270" anchor="t" anchorCtr="0">
            <a:noAutofit/>
          </a:bodyPr>
          <a:lstStyle/>
          <a:p>
            <a:pPr lvl="0" algn="l" defTabSz="2889250">
              <a:lnSpc>
                <a:spcPct val="90000"/>
              </a:lnSpc>
              <a:spcBef>
                <a:spcPct val="0"/>
              </a:spcBef>
              <a:spcAft>
                <a:spcPct val="35000"/>
              </a:spcAft>
            </a:pPr>
            <a:r>
              <a:rPr lang="en-US" sz="1600" kern="1200"/>
              <a:t>Agarose or acrylamide gels for DNA and RNA analysis are: </a:t>
            </a:r>
          </a:p>
          <a:p>
            <a:pPr marL="285750" lvl="1" indent="-285750" algn="l" defTabSz="533400">
              <a:lnSpc>
                <a:spcPct val="90000"/>
              </a:lnSpc>
              <a:spcBef>
                <a:spcPct val="0"/>
              </a:spcBef>
              <a:spcAft>
                <a:spcPct val="15000"/>
              </a:spcAft>
              <a:buFont typeface="Arial" panose="020B0604020202020204" pitchFamily="34" charset="0"/>
              <a:buChar char="–"/>
            </a:pPr>
            <a:r>
              <a:rPr lang="en-US" sz="1400" kern="1200"/>
              <a:t>Time-consuming </a:t>
            </a:r>
          </a:p>
          <a:p>
            <a:pPr marL="285750" lvl="1" indent="-285750" algn="l" defTabSz="533400">
              <a:lnSpc>
                <a:spcPct val="90000"/>
              </a:lnSpc>
              <a:spcBef>
                <a:spcPct val="0"/>
              </a:spcBef>
              <a:spcAft>
                <a:spcPct val="15000"/>
              </a:spcAft>
              <a:buFont typeface="Arial" panose="020B0604020202020204" pitchFamily="34" charset="0"/>
              <a:buChar char="–"/>
            </a:pPr>
            <a:r>
              <a:rPr lang="en-US" sz="1400" kern="1200"/>
              <a:t>Laborious </a:t>
            </a:r>
          </a:p>
          <a:p>
            <a:pPr marL="285750" lvl="1" indent="-285750" algn="l" defTabSz="533400">
              <a:lnSpc>
                <a:spcPct val="90000"/>
              </a:lnSpc>
              <a:spcBef>
                <a:spcPct val="0"/>
              </a:spcBef>
              <a:spcAft>
                <a:spcPct val="15000"/>
              </a:spcAft>
              <a:buFont typeface="Arial" panose="020B0604020202020204" pitchFamily="34" charset="0"/>
              <a:buChar char="–"/>
            </a:pPr>
            <a:r>
              <a:rPr lang="en-US" sz="1400" kern="1200"/>
              <a:t>Error-prone </a:t>
            </a:r>
            <a:endParaRPr lang="en-US" sz="1200" kern="1200"/>
          </a:p>
        </p:txBody>
      </p:sp>
      <p:pic>
        <p:nvPicPr>
          <p:cNvPr id="21" name="Graphic 20" descr="Return with solid fill">
            <a:hlinkClick r:id="rId5" action="ppaction://hlinksldjump"/>
            <a:extLst>
              <a:ext uri="{FF2B5EF4-FFF2-40B4-BE49-F238E27FC236}">
                <a16:creationId xmlns:a16="http://schemas.microsoft.com/office/drawing/2014/main" id="{6AE96D69-84AB-4866-9115-89A468BB0AF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565080" y="102018"/>
            <a:ext cx="426302" cy="426302"/>
          </a:xfrm>
          <a:prstGeom prst="rect">
            <a:avLst/>
          </a:prstGeom>
        </p:spPr>
      </p:pic>
    </p:spTree>
    <p:extLst>
      <p:ext uri="{BB962C8B-B14F-4D97-AF65-F5344CB8AC3E}">
        <p14:creationId xmlns:p14="http://schemas.microsoft.com/office/powerpoint/2010/main" val="29154537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picture containing invertebrate&#10;&#10;Description automatically generated">
            <a:extLst>
              <a:ext uri="{FF2B5EF4-FFF2-40B4-BE49-F238E27FC236}">
                <a16:creationId xmlns:a16="http://schemas.microsoft.com/office/drawing/2014/main" id="{6D502D69-3800-45D7-AA2D-6A49ECF053C4}"/>
              </a:ext>
            </a:extLst>
          </p:cNvPr>
          <p:cNvPicPr>
            <a:picLocks noGrp="1" noChangeAspect="1"/>
          </p:cNvPicPr>
          <p:nvPr>
            <p:ph type="pic" sz="quarter" idx="16"/>
          </p:nvPr>
        </p:nvPicPr>
        <p:blipFill>
          <a:blip r:embed="rId2">
            <a:extLst>
              <a:ext uri="{28A0092B-C50C-407E-A947-70E740481C1C}">
                <a14:useLocalDpi xmlns:a14="http://schemas.microsoft.com/office/drawing/2010/main" val="0"/>
              </a:ext>
            </a:extLst>
          </a:blip>
          <a:srcRect t="14580" b="14580"/>
          <a:stretch>
            <a:fillRect/>
          </a:stretch>
        </p:blipFill>
        <p:spPr/>
      </p:pic>
      <p:sp>
        <p:nvSpPr>
          <p:cNvPr id="2" name="Title 1">
            <a:extLst>
              <a:ext uri="{FF2B5EF4-FFF2-40B4-BE49-F238E27FC236}">
                <a16:creationId xmlns:a16="http://schemas.microsoft.com/office/drawing/2014/main" id="{ACBAB677-93DF-4E93-B098-13981DD3704F}"/>
              </a:ext>
            </a:extLst>
          </p:cNvPr>
          <p:cNvSpPr>
            <a:spLocks noGrp="1"/>
          </p:cNvSpPr>
          <p:nvPr>
            <p:ph type="title"/>
          </p:nvPr>
        </p:nvSpPr>
        <p:spPr/>
        <p:txBody>
          <a:bodyPr/>
          <a:lstStyle/>
          <a:p>
            <a:r>
              <a:rPr lang="de-DE"/>
              <a:t>mRNA Vaccine</a:t>
            </a:r>
            <a:endParaRPr lang="en-IN"/>
          </a:p>
        </p:txBody>
      </p:sp>
      <p:sp>
        <p:nvSpPr>
          <p:cNvPr id="3" name="Text Placeholder 2">
            <a:extLst>
              <a:ext uri="{FF2B5EF4-FFF2-40B4-BE49-F238E27FC236}">
                <a16:creationId xmlns:a16="http://schemas.microsoft.com/office/drawing/2014/main" id="{6C60208B-F7B6-42EE-A471-0E4FA3BC5296}"/>
              </a:ext>
            </a:extLst>
          </p:cNvPr>
          <p:cNvSpPr>
            <a:spLocks noGrp="1"/>
          </p:cNvSpPr>
          <p:nvPr>
            <p:ph type="body" idx="1"/>
          </p:nvPr>
        </p:nvSpPr>
        <p:spPr/>
        <p:txBody>
          <a:bodyPr/>
          <a:lstStyle/>
          <a:p>
            <a:r>
              <a:rPr lang="en-US"/>
              <a:t>Workflow</a:t>
            </a:r>
          </a:p>
        </p:txBody>
      </p:sp>
      <p:sp>
        <p:nvSpPr>
          <p:cNvPr id="4" name="Date Placeholder 3">
            <a:extLst>
              <a:ext uri="{FF2B5EF4-FFF2-40B4-BE49-F238E27FC236}">
                <a16:creationId xmlns:a16="http://schemas.microsoft.com/office/drawing/2014/main" id="{FBD6A3D7-8F1E-4FFB-A2E6-C3198FC6CA97}"/>
              </a:ext>
            </a:extLst>
          </p:cNvPr>
          <p:cNvSpPr>
            <a:spLocks noGrp="1"/>
          </p:cNvSpPr>
          <p:nvPr>
            <p:ph type="dt" sz="half" idx="10"/>
          </p:nvPr>
        </p:nvSpPr>
        <p:spPr>
          <a:xfrm>
            <a:off x="1097280" y="6620786"/>
            <a:ext cx="1060704" cy="118872"/>
          </a:xfrm>
        </p:spPr>
        <p:txBody>
          <a:bodyPr/>
          <a:lstStyle/>
          <a:p>
            <a:fld id="{55ECF682-1ECB-4A4B-B368-1AF5E314D1FC}" type="datetime4">
              <a:rPr lang="en-US" smtClean="0"/>
              <a:t>July 11, 2022</a:t>
            </a:fld>
            <a:endParaRPr lang="en-US"/>
          </a:p>
        </p:txBody>
      </p:sp>
      <p:sp>
        <p:nvSpPr>
          <p:cNvPr id="5" name="Slide Number Placeholder 4">
            <a:extLst>
              <a:ext uri="{FF2B5EF4-FFF2-40B4-BE49-F238E27FC236}">
                <a16:creationId xmlns:a16="http://schemas.microsoft.com/office/drawing/2014/main" id="{C896D8A2-DD55-4E41-A61D-95061080FAE7}"/>
              </a:ext>
            </a:extLst>
          </p:cNvPr>
          <p:cNvSpPr>
            <a:spLocks noGrp="1"/>
          </p:cNvSpPr>
          <p:nvPr>
            <p:ph type="sldNum" sz="quarter" idx="12"/>
          </p:nvPr>
        </p:nvSpPr>
        <p:spPr>
          <a:xfrm>
            <a:off x="502920" y="6620786"/>
            <a:ext cx="530352" cy="118872"/>
          </a:xfrm>
        </p:spPr>
        <p:txBody>
          <a:bodyPr/>
          <a:lstStyle/>
          <a:p>
            <a:fld id="{CBD803B2-A378-42BD-B5EC-F7748F169FE0}" type="slidenum">
              <a:rPr lang="en-US" smtClean="0"/>
              <a:pPr/>
              <a:t>6</a:t>
            </a:fld>
            <a:endParaRPr lang="en-US"/>
          </a:p>
        </p:txBody>
      </p:sp>
      <p:sp>
        <p:nvSpPr>
          <p:cNvPr id="6" name="Footer Placeholder 5">
            <a:extLst>
              <a:ext uri="{FF2B5EF4-FFF2-40B4-BE49-F238E27FC236}">
                <a16:creationId xmlns:a16="http://schemas.microsoft.com/office/drawing/2014/main" id="{D7475A4D-5E8E-4733-8248-FCDFEEE68663}"/>
              </a:ext>
            </a:extLst>
          </p:cNvPr>
          <p:cNvSpPr>
            <a:spLocks noGrp="1"/>
          </p:cNvSpPr>
          <p:nvPr>
            <p:ph type="ftr" sz="quarter" idx="11"/>
          </p:nvPr>
        </p:nvSpPr>
        <p:spPr>
          <a:xfrm>
            <a:off x="2615184" y="6620786"/>
            <a:ext cx="5394960" cy="118872"/>
          </a:xfrm>
        </p:spPr>
        <p:txBody>
          <a:bodyPr anchor="ctr"/>
          <a:lstStyle/>
          <a:p>
            <a:r>
              <a:rPr lang="en-US">
                <a:solidFill>
                  <a:schemeClr val="tx2"/>
                </a:solidFill>
              </a:rPr>
              <a:t>For Research Use Only. Not for use in diagnostic procedures.       PR7000-8294</a:t>
            </a:r>
          </a:p>
        </p:txBody>
      </p:sp>
      <p:pic>
        <p:nvPicPr>
          <p:cNvPr id="8" name="Graphic 7" descr="Return with solid fill">
            <a:hlinkClick r:id="rId3" action="ppaction://hlinksldjump"/>
            <a:extLst>
              <a:ext uri="{FF2B5EF4-FFF2-40B4-BE49-F238E27FC236}">
                <a16:creationId xmlns:a16="http://schemas.microsoft.com/office/drawing/2014/main" id="{07730CE1-DBEE-44EE-9837-AC61AFCC02C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565080" y="102018"/>
            <a:ext cx="426302" cy="426302"/>
          </a:xfrm>
          <a:prstGeom prst="rect">
            <a:avLst/>
          </a:prstGeom>
        </p:spPr>
      </p:pic>
    </p:spTree>
    <p:extLst>
      <p:ext uri="{BB962C8B-B14F-4D97-AF65-F5344CB8AC3E}">
        <p14:creationId xmlns:p14="http://schemas.microsoft.com/office/powerpoint/2010/main" val="17011080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40">
            <a:extLst>
              <a:ext uri="{FF2B5EF4-FFF2-40B4-BE49-F238E27FC236}">
                <a16:creationId xmlns:a16="http://schemas.microsoft.com/office/drawing/2014/main" id="{CE442C37-01EE-4678-A923-3D4F1CEC5096}"/>
              </a:ext>
            </a:extLst>
          </p:cNvPr>
          <p:cNvSpPr/>
          <p:nvPr/>
        </p:nvSpPr>
        <p:spPr>
          <a:xfrm>
            <a:off x="4580391" y="1188705"/>
            <a:ext cx="7603080" cy="498040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Font typeface="Arial" panose="020B0604020202020204" pitchFamily="34" charset="0"/>
              <a:buChar char="–"/>
            </a:pPr>
            <a:endParaRPr lang="en-IN"/>
          </a:p>
        </p:txBody>
      </p:sp>
      <p:sp>
        <p:nvSpPr>
          <p:cNvPr id="37" name="Content Placeholder 5">
            <a:extLst>
              <a:ext uri="{FF2B5EF4-FFF2-40B4-BE49-F238E27FC236}">
                <a16:creationId xmlns:a16="http://schemas.microsoft.com/office/drawing/2014/main" id="{034EA238-5552-4F0B-AA7D-E7EF37E53674}"/>
              </a:ext>
            </a:extLst>
          </p:cNvPr>
          <p:cNvSpPr txBox="1">
            <a:spLocks/>
          </p:cNvSpPr>
          <p:nvPr/>
        </p:nvSpPr>
        <p:spPr>
          <a:xfrm>
            <a:off x="4799037" y="1291392"/>
            <a:ext cx="7178466" cy="1149510"/>
          </a:xfrm>
          <a:prstGeom prst="rect">
            <a:avLst/>
          </a:prstGeom>
        </p:spPr>
        <p:txBody>
          <a:bodyPr/>
          <a:lstStyle>
            <a:lvl1pPr marL="0" indent="0" algn="l" defTabSz="685800" rtl="0" eaLnBrk="1" latinLnBrk="0" hangingPunct="1">
              <a:lnSpc>
                <a:spcPct val="100000"/>
              </a:lnSpc>
              <a:spcBef>
                <a:spcPts val="1200"/>
              </a:spcBef>
              <a:buFontTx/>
              <a:buNone/>
              <a:defRPr sz="2400" kern="1200">
                <a:solidFill>
                  <a:schemeClr val="tx2"/>
                </a:solidFill>
                <a:latin typeface="Arial" panose="020B0604020202020204" pitchFamily="34" charset="0"/>
                <a:ea typeface="+mn-ea"/>
                <a:cs typeface="Arial" panose="020B0604020202020204" pitchFamily="34" charset="0"/>
              </a:defRPr>
            </a:lvl1pPr>
            <a:lvl2pPr marL="182880" indent="-182880" algn="l" defTabSz="685800" rtl="0" eaLnBrk="1" latinLnBrk="0" hangingPunct="1">
              <a:lnSpc>
                <a:spcPct val="100000"/>
              </a:lnSpc>
              <a:spcBef>
                <a:spcPts val="600"/>
              </a:spcBef>
              <a:buFont typeface="Arial" panose="020B0604020202020204" pitchFamily="34" charset="0"/>
              <a:buChar char="•"/>
              <a:defRPr sz="2000" kern="1200">
                <a:solidFill>
                  <a:schemeClr val="tx2"/>
                </a:solidFill>
                <a:latin typeface="Arial" panose="020B0604020202020204" pitchFamily="34" charset="0"/>
                <a:ea typeface="+mn-ea"/>
                <a:cs typeface="Arial" panose="020B0604020202020204" pitchFamily="34" charset="0"/>
              </a:defRPr>
            </a:lvl2pPr>
            <a:lvl3pPr marL="384048" indent="-182880" algn="l" defTabSz="685800" rtl="0" eaLnBrk="1" latinLnBrk="0" hangingPunct="1">
              <a:lnSpc>
                <a:spcPct val="100000"/>
              </a:lnSpc>
              <a:spcBef>
                <a:spcPts val="600"/>
              </a:spcBef>
              <a:buFont typeface="Arial" panose="020B0604020202020204" pitchFamily="34" charset="0"/>
              <a:buChar char="-"/>
              <a:defRPr sz="2000" kern="1200">
                <a:solidFill>
                  <a:schemeClr val="tx2"/>
                </a:solidFill>
                <a:latin typeface="Arial" panose="020B0604020202020204" pitchFamily="34" charset="0"/>
                <a:ea typeface="+mn-ea"/>
                <a:cs typeface="Arial" panose="020B0604020202020204" pitchFamily="34" charset="0"/>
              </a:defRPr>
            </a:lvl3pPr>
            <a:lvl4pPr marL="548640" indent="-182880" algn="l" defTabSz="685800" rtl="0" eaLnBrk="1" latinLnBrk="0" hangingPunct="1">
              <a:lnSpc>
                <a:spcPct val="100000"/>
              </a:lnSpc>
              <a:spcBef>
                <a:spcPts val="600"/>
              </a:spcBef>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4pPr>
            <a:lvl5pPr marL="731520" indent="-182880" algn="l" defTabSz="685800" rtl="0" eaLnBrk="1" latinLnBrk="0" hangingPunct="1">
              <a:lnSpc>
                <a:spcPct val="100000"/>
              </a:lnSpc>
              <a:spcBef>
                <a:spcPts val="600"/>
              </a:spcBef>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ct val="150000"/>
              </a:lnSpc>
              <a:spcBef>
                <a:spcPts val="600"/>
              </a:spcBef>
            </a:pPr>
            <a:r>
              <a:rPr lang="en-US" sz="1400" b="1">
                <a:solidFill>
                  <a:schemeClr val="accent1"/>
                </a:solidFill>
              </a:rPr>
              <a:t>QC step 1: DNA template </a:t>
            </a:r>
          </a:p>
          <a:p>
            <a:pPr>
              <a:spcBef>
                <a:spcPts val="600"/>
              </a:spcBef>
            </a:pPr>
            <a:r>
              <a:rPr lang="en-US" sz="1350">
                <a:solidFill>
                  <a:schemeClr val="tx1"/>
                </a:solidFill>
              </a:rPr>
              <a:t>Synthetic DNA starting material can be made from linearized plasmids or</a:t>
            </a:r>
            <a:br>
              <a:rPr lang="en-US" sz="1350">
                <a:solidFill>
                  <a:schemeClr val="tx1"/>
                </a:solidFill>
              </a:rPr>
            </a:br>
            <a:r>
              <a:rPr lang="en-US" sz="1350">
                <a:solidFill>
                  <a:schemeClr val="tx1"/>
                </a:solidFill>
              </a:rPr>
              <a:t>PCR </a:t>
            </a:r>
            <a:r>
              <a:rPr lang="en-IN" sz="1350" b="0" i="0">
                <a:solidFill>
                  <a:schemeClr val="tx1"/>
                </a:solidFill>
                <a:effectLst/>
                <a:latin typeface="+mj-lt"/>
              </a:rPr>
              <a:t>amplification</a:t>
            </a:r>
            <a:r>
              <a:rPr lang="en-US" sz="1350">
                <a:solidFill>
                  <a:schemeClr val="tx1"/>
                </a:solidFill>
                <a:latin typeface="+mj-lt"/>
              </a:rPr>
              <a:t>.</a:t>
            </a:r>
          </a:p>
          <a:p>
            <a:pPr marL="285750" indent="-285750">
              <a:spcBef>
                <a:spcPts val="0"/>
              </a:spcBef>
              <a:buFont typeface="Arial" panose="020B0604020202020204" pitchFamily="34" charset="0"/>
              <a:buChar char="–"/>
            </a:pPr>
            <a:r>
              <a:rPr lang="en-US" sz="1350" b="1">
                <a:solidFill>
                  <a:schemeClr val="tx1"/>
                </a:solidFill>
              </a:rPr>
              <a:t>QC step: </a:t>
            </a:r>
            <a:r>
              <a:rPr lang="en-US" sz="1350">
                <a:solidFill>
                  <a:schemeClr val="tx1"/>
                </a:solidFill>
              </a:rPr>
              <a:t>Purity of PCR product and plasmid restriction digest screening</a:t>
            </a:r>
          </a:p>
        </p:txBody>
      </p:sp>
      <p:sp>
        <p:nvSpPr>
          <p:cNvPr id="4" name="Date Placeholder 3">
            <a:extLst>
              <a:ext uri="{FF2B5EF4-FFF2-40B4-BE49-F238E27FC236}">
                <a16:creationId xmlns:a16="http://schemas.microsoft.com/office/drawing/2014/main" id="{2A93DEC7-2ACF-4160-BEAA-030B61989FF9}"/>
              </a:ext>
            </a:extLst>
          </p:cNvPr>
          <p:cNvSpPr>
            <a:spLocks noGrp="1"/>
          </p:cNvSpPr>
          <p:nvPr>
            <p:ph type="dt" sz="half" idx="10"/>
          </p:nvPr>
        </p:nvSpPr>
        <p:spPr>
          <a:xfrm>
            <a:off x="1097280" y="6618478"/>
            <a:ext cx="1060704" cy="118872"/>
          </a:xfrm>
        </p:spPr>
        <p:txBody>
          <a:bodyPr/>
          <a:lstStyle/>
          <a:p>
            <a:fld id="{4CFD5959-3591-4DAE-BFBA-64ED01C7B01A}" type="datetime4">
              <a:rPr lang="en-US" smtClean="0"/>
              <a:t>July 11, 2022</a:t>
            </a:fld>
            <a:endParaRPr lang="en-US"/>
          </a:p>
        </p:txBody>
      </p:sp>
      <p:sp>
        <p:nvSpPr>
          <p:cNvPr id="5" name="Slide Number Placeholder 4">
            <a:extLst>
              <a:ext uri="{FF2B5EF4-FFF2-40B4-BE49-F238E27FC236}">
                <a16:creationId xmlns:a16="http://schemas.microsoft.com/office/drawing/2014/main" id="{B2727272-EF60-4A2D-8FAF-DE74351D44B4}"/>
              </a:ext>
            </a:extLst>
          </p:cNvPr>
          <p:cNvSpPr>
            <a:spLocks noGrp="1"/>
          </p:cNvSpPr>
          <p:nvPr>
            <p:ph type="sldNum" sz="quarter" idx="12"/>
          </p:nvPr>
        </p:nvSpPr>
        <p:spPr>
          <a:xfrm>
            <a:off x="502920" y="6618478"/>
            <a:ext cx="530352" cy="118872"/>
          </a:xfrm>
        </p:spPr>
        <p:txBody>
          <a:bodyPr/>
          <a:lstStyle/>
          <a:p>
            <a:fld id="{CBD803B2-A378-42BD-B5EC-F7748F169FE0}" type="slidenum">
              <a:rPr lang="en-US" smtClean="0"/>
              <a:pPr/>
              <a:t>7</a:t>
            </a:fld>
            <a:endParaRPr lang="en-US"/>
          </a:p>
        </p:txBody>
      </p:sp>
      <p:sp>
        <p:nvSpPr>
          <p:cNvPr id="2" name="Title 1">
            <a:extLst>
              <a:ext uri="{FF2B5EF4-FFF2-40B4-BE49-F238E27FC236}">
                <a16:creationId xmlns:a16="http://schemas.microsoft.com/office/drawing/2014/main" id="{A8C72C63-82A4-42E9-A694-34573912D0D5}"/>
              </a:ext>
            </a:extLst>
          </p:cNvPr>
          <p:cNvSpPr>
            <a:spLocks noGrp="1"/>
          </p:cNvSpPr>
          <p:nvPr>
            <p:ph type="title"/>
          </p:nvPr>
        </p:nvSpPr>
        <p:spPr>
          <a:xfrm>
            <a:off x="502920" y="246887"/>
            <a:ext cx="9773594" cy="490979"/>
          </a:xfrm>
        </p:spPr>
        <p:txBody>
          <a:bodyPr>
            <a:noAutofit/>
          </a:bodyPr>
          <a:lstStyle/>
          <a:p>
            <a:r>
              <a:rPr lang="en-US"/>
              <a:t>IVT RNA Preparation Workflow</a:t>
            </a:r>
          </a:p>
        </p:txBody>
      </p:sp>
      <p:sp>
        <p:nvSpPr>
          <p:cNvPr id="40" name="Footer Placeholder 2">
            <a:extLst>
              <a:ext uri="{FF2B5EF4-FFF2-40B4-BE49-F238E27FC236}">
                <a16:creationId xmlns:a16="http://schemas.microsoft.com/office/drawing/2014/main" id="{CCD83A25-21CF-4AAD-BEB3-F5A65AE621D5}"/>
              </a:ext>
            </a:extLst>
          </p:cNvPr>
          <p:cNvSpPr>
            <a:spLocks noGrp="1"/>
          </p:cNvSpPr>
          <p:nvPr>
            <p:ph type="ftr" sz="quarter" idx="11"/>
          </p:nvPr>
        </p:nvSpPr>
        <p:spPr>
          <a:xfrm>
            <a:off x="2615184" y="6618478"/>
            <a:ext cx="5394960" cy="118872"/>
          </a:xfrm>
        </p:spPr>
        <p:txBody>
          <a:bodyPr anchor="ctr"/>
          <a:lstStyle/>
          <a:p>
            <a:r>
              <a:rPr lang="en-US"/>
              <a:t>For Research Use Only. Not for use in diagnostic procedures.       PR7000-8294</a:t>
            </a:r>
          </a:p>
        </p:txBody>
      </p:sp>
      <p:cxnSp>
        <p:nvCxnSpPr>
          <p:cNvPr id="89" name="Straight Connector 88">
            <a:extLst>
              <a:ext uri="{FF2B5EF4-FFF2-40B4-BE49-F238E27FC236}">
                <a16:creationId xmlns:a16="http://schemas.microsoft.com/office/drawing/2014/main" id="{70D9161D-DE2F-4634-A284-6AD4FE7A2A80}"/>
              </a:ext>
            </a:extLst>
          </p:cNvPr>
          <p:cNvCxnSpPr>
            <a:cxnSpLocks/>
          </p:cNvCxnSpPr>
          <p:nvPr/>
        </p:nvCxnSpPr>
        <p:spPr>
          <a:xfrm>
            <a:off x="4894572" y="2507483"/>
            <a:ext cx="6862195"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94" name="Group 93">
            <a:extLst>
              <a:ext uri="{FF2B5EF4-FFF2-40B4-BE49-F238E27FC236}">
                <a16:creationId xmlns:a16="http://schemas.microsoft.com/office/drawing/2014/main" id="{D1A1B916-617B-4078-9879-F33E7BE80EEF}"/>
              </a:ext>
            </a:extLst>
          </p:cNvPr>
          <p:cNvGrpSpPr/>
          <p:nvPr/>
        </p:nvGrpSpPr>
        <p:grpSpPr>
          <a:xfrm>
            <a:off x="2427334" y="2282567"/>
            <a:ext cx="0" cy="3338008"/>
            <a:chOff x="2480674" y="2062163"/>
            <a:chExt cx="0" cy="3338008"/>
          </a:xfrm>
        </p:grpSpPr>
        <p:cxnSp>
          <p:nvCxnSpPr>
            <p:cNvPr id="95" name="Straight Arrow Connector 94">
              <a:extLst>
                <a:ext uri="{FF2B5EF4-FFF2-40B4-BE49-F238E27FC236}">
                  <a16:creationId xmlns:a16="http://schemas.microsoft.com/office/drawing/2014/main" id="{794FFF99-679D-4001-8259-E46DF4059D95}"/>
                </a:ext>
              </a:extLst>
            </p:cNvPr>
            <p:cNvCxnSpPr>
              <a:cxnSpLocks/>
            </p:cNvCxnSpPr>
            <p:nvPr/>
          </p:nvCxnSpPr>
          <p:spPr>
            <a:xfrm>
              <a:off x="2480674" y="2062163"/>
              <a:ext cx="0" cy="224916"/>
            </a:xfrm>
            <a:prstGeom prst="straightConnector1">
              <a:avLst/>
            </a:prstGeom>
            <a:ln w="38100">
              <a:solidFill>
                <a:schemeClr val="bg1">
                  <a:lumMod val="8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6" name="Straight Arrow Connector 95">
              <a:extLst>
                <a:ext uri="{FF2B5EF4-FFF2-40B4-BE49-F238E27FC236}">
                  <a16:creationId xmlns:a16="http://schemas.microsoft.com/office/drawing/2014/main" id="{2A506DB8-F467-4EA8-B828-6F6FE2515332}"/>
                </a:ext>
              </a:extLst>
            </p:cNvPr>
            <p:cNvCxnSpPr>
              <a:cxnSpLocks/>
            </p:cNvCxnSpPr>
            <p:nvPr/>
          </p:nvCxnSpPr>
          <p:spPr>
            <a:xfrm>
              <a:off x="2480674" y="2840436"/>
              <a:ext cx="0" cy="224916"/>
            </a:xfrm>
            <a:prstGeom prst="straightConnector1">
              <a:avLst/>
            </a:prstGeom>
            <a:ln w="38100">
              <a:solidFill>
                <a:schemeClr val="bg1">
                  <a:lumMod val="8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7" name="Straight Arrow Connector 96">
              <a:extLst>
                <a:ext uri="{FF2B5EF4-FFF2-40B4-BE49-F238E27FC236}">
                  <a16:creationId xmlns:a16="http://schemas.microsoft.com/office/drawing/2014/main" id="{54FD0F6C-A5F0-4D79-94A5-17FD25E39ABE}"/>
                </a:ext>
              </a:extLst>
            </p:cNvPr>
            <p:cNvCxnSpPr>
              <a:cxnSpLocks/>
            </p:cNvCxnSpPr>
            <p:nvPr/>
          </p:nvCxnSpPr>
          <p:spPr>
            <a:xfrm>
              <a:off x="2480674" y="3612359"/>
              <a:ext cx="0" cy="224916"/>
            </a:xfrm>
            <a:prstGeom prst="straightConnector1">
              <a:avLst/>
            </a:prstGeom>
            <a:ln w="38100">
              <a:solidFill>
                <a:schemeClr val="bg1">
                  <a:lumMod val="8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8" name="Straight Arrow Connector 97">
              <a:extLst>
                <a:ext uri="{FF2B5EF4-FFF2-40B4-BE49-F238E27FC236}">
                  <a16:creationId xmlns:a16="http://schemas.microsoft.com/office/drawing/2014/main" id="{53248892-E347-47A4-A10E-4F2131650938}"/>
                </a:ext>
              </a:extLst>
            </p:cNvPr>
            <p:cNvCxnSpPr>
              <a:cxnSpLocks/>
            </p:cNvCxnSpPr>
            <p:nvPr/>
          </p:nvCxnSpPr>
          <p:spPr>
            <a:xfrm>
              <a:off x="2480674" y="4393807"/>
              <a:ext cx="0" cy="224916"/>
            </a:xfrm>
            <a:prstGeom prst="straightConnector1">
              <a:avLst/>
            </a:prstGeom>
            <a:ln w="38100">
              <a:solidFill>
                <a:schemeClr val="bg1">
                  <a:lumMod val="8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9" name="Straight Arrow Connector 98">
              <a:extLst>
                <a:ext uri="{FF2B5EF4-FFF2-40B4-BE49-F238E27FC236}">
                  <a16:creationId xmlns:a16="http://schemas.microsoft.com/office/drawing/2014/main" id="{A5C63A4A-7D8A-4396-B929-871A9F8882E5}"/>
                </a:ext>
              </a:extLst>
            </p:cNvPr>
            <p:cNvCxnSpPr>
              <a:cxnSpLocks/>
            </p:cNvCxnSpPr>
            <p:nvPr/>
          </p:nvCxnSpPr>
          <p:spPr>
            <a:xfrm>
              <a:off x="2480674" y="5175255"/>
              <a:ext cx="0" cy="224916"/>
            </a:xfrm>
            <a:prstGeom prst="straightConnector1">
              <a:avLst/>
            </a:prstGeom>
            <a:ln w="38100">
              <a:solidFill>
                <a:schemeClr val="bg1">
                  <a:lumMod val="85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00" name="Group 99">
            <a:extLst>
              <a:ext uri="{FF2B5EF4-FFF2-40B4-BE49-F238E27FC236}">
                <a16:creationId xmlns:a16="http://schemas.microsoft.com/office/drawing/2014/main" id="{BB3654A4-2CBF-4717-A024-48F0D55611EB}"/>
              </a:ext>
            </a:extLst>
          </p:cNvPr>
          <p:cNvGrpSpPr/>
          <p:nvPr/>
        </p:nvGrpSpPr>
        <p:grpSpPr>
          <a:xfrm>
            <a:off x="496132" y="2189878"/>
            <a:ext cx="903876" cy="395656"/>
            <a:chOff x="496132" y="1946614"/>
            <a:chExt cx="903876" cy="395656"/>
          </a:xfrm>
        </p:grpSpPr>
        <p:sp>
          <p:nvSpPr>
            <p:cNvPr id="101" name="Arrow: Chevron 100">
              <a:extLst>
                <a:ext uri="{FF2B5EF4-FFF2-40B4-BE49-F238E27FC236}">
                  <a16:creationId xmlns:a16="http://schemas.microsoft.com/office/drawing/2014/main" id="{83BEC5B7-8DB2-4F97-A07A-74950C1CE93A}"/>
                </a:ext>
              </a:extLst>
            </p:cNvPr>
            <p:cNvSpPr/>
            <p:nvPr/>
          </p:nvSpPr>
          <p:spPr>
            <a:xfrm>
              <a:off x="623707" y="1948571"/>
              <a:ext cx="699943" cy="391743"/>
            </a:xfrm>
            <a:prstGeom prst="chevron">
              <a:avLst>
                <a:gd name="adj" fmla="val 21233"/>
              </a:avLst>
            </a:prstGeom>
            <a:solidFill>
              <a:schemeClr val="bg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chemeClr val="tx1"/>
                </a:solidFill>
              </a:endParaRPr>
            </a:p>
          </p:txBody>
        </p:sp>
        <p:sp>
          <p:nvSpPr>
            <p:cNvPr id="102" name="Arrow: Chevron 101">
              <a:extLst>
                <a:ext uri="{FF2B5EF4-FFF2-40B4-BE49-F238E27FC236}">
                  <a16:creationId xmlns:a16="http://schemas.microsoft.com/office/drawing/2014/main" id="{2F0413D7-B9EE-47B8-B655-608D90AE9EAF}"/>
                </a:ext>
              </a:extLst>
            </p:cNvPr>
            <p:cNvSpPr/>
            <p:nvPr/>
          </p:nvSpPr>
          <p:spPr>
            <a:xfrm>
              <a:off x="496132" y="1946614"/>
              <a:ext cx="164704" cy="395656"/>
            </a:xfrm>
            <a:prstGeom prst="chevron">
              <a:avLst>
                <a:gd name="adj" fmla="val 55842"/>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chemeClr val="tx1"/>
                </a:solidFill>
              </a:endParaRPr>
            </a:p>
          </p:txBody>
        </p:sp>
        <p:sp>
          <p:nvSpPr>
            <p:cNvPr id="103" name="TextBox 102">
              <a:extLst>
                <a:ext uri="{FF2B5EF4-FFF2-40B4-BE49-F238E27FC236}">
                  <a16:creationId xmlns:a16="http://schemas.microsoft.com/office/drawing/2014/main" id="{077FC280-9E72-4A55-BA9A-2AB991394D8F}"/>
                </a:ext>
              </a:extLst>
            </p:cNvPr>
            <p:cNvSpPr txBox="1"/>
            <p:nvPr/>
          </p:nvSpPr>
          <p:spPr>
            <a:xfrm>
              <a:off x="700066" y="1990554"/>
              <a:ext cx="699942" cy="307777"/>
            </a:xfrm>
            <a:prstGeom prst="rect">
              <a:avLst/>
            </a:prstGeom>
            <a:noFill/>
          </p:spPr>
          <p:txBody>
            <a:bodyPr wrap="square" rtlCol="0">
              <a:spAutoFit/>
            </a:bodyPr>
            <a:lstStyle/>
            <a:p>
              <a:r>
                <a:rPr lang="en-US" sz="1400" b="1">
                  <a:solidFill>
                    <a:schemeClr val="accent1"/>
                  </a:solidFill>
                </a:rPr>
                <a:t>QC 1</a:t>
              </a:r>
              <a:endParaRPr lang="en-IN" sz="1400" b="1">
                <a:solidFill>
                  <a:schemeClr val="accent1"/>
                </a:solidFill>
              </a:endParaRPr>
            </a:p>
          </p:txBody>
        </p:sp>
      </p:grpSp>
      <p:grpSp>
        <p:nvGrpSpPr>
          <p:cNvPr id="104" name="Group 103">
            <a:extLst>
              <a:ext uri="{FF2B5EF4-FFF2-40B4-BE49-F238E27FC236}">
                <a16:creationId xmlns:a16="http://schemas.microsoft.com/office/drawing/2014/main" id="{01D8EA22-D332-4AF2-82C0-C15A021CF234}"/>
              </a:ext>
            </a:extLst>
          </p:cNvPr>
          <p:cNvGrpSpPr/>
          <p:nvPr/>
        </p:nvGrpSpPr>
        <p:grpSpPr>
          <a:xfrm>
            <a:off x="1452563" y="1717523"/>
            <a:ext cx="1945880" cy="559432"/>
            <a:chOff x="1505903" y="1497119"/>
            <a:chExt cx="1945880" cy="559432"/>
          </a:xfrm>
        </p:grpSpPr>
        <p:sp>
          <p:nvSpPr>
            <p:cNvPr id="105" name="Rectangle 104">
              <a:extLst>
                <a:ext uri="{FF2B5EF4-FFF2-40B4-BE49-F238E27FC236}">
                  <a16:creationId xmlns:a16="http://schemas.microsoft.com/office/drawing/2014/main" id="{15D51A7A-9BB0-453A-8C8D-8345740857CD}"/>
                </a:ext>
              </a:extLst>
            </p:cNvPr>
            <p:cNvSpPr/>
            <p:nvPr/>
          </p:nvSpPr>
          <p:spPr>
            <a:xfrm>
              <a:off x="1505903" y="1509802"/>
              <a:ext cx="1945880" cy="544283"/>
            </a:xfrm>
            <a:prstGeom prst="rect">
              <a:avLst/>
            </a:prstGeom>
            <a:solidFill>
              <a:schemeClr val="bg1"/>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6" name="TextBox 105">
              <a:extLst>
                <a:ext uri="{FF2B5EF4-FFF2-40B4-BE49-F238E27FC236}">
                  <a16:creationId xmlns:a16="http://schemas.microsoft.com/office/drawing/2014/main" id="{FE8B507D-1F6F-4602-9D24-9D912EC87332}"/>
                </a:ext>
              </a:extLst>
            </p:cNvPr>
            <p:cNvSpPr txBox="1"/>
            <p:nvPr/>
          </p:nvSpPr>
          <p:spPr>
            <a:xfrm>
              <a:off x="1595681" y="1497119"/>
              <a:ext cx="1766324" cy="523220"/>
            </a:xfrm>
            <a:prstGeom prst="rect">
              <a:avLst/>
            </a:prstGeom>
            <a:noFill/>
          </p:spPr>
          <p:txBody>
            <a:bodyPr wrap="square" anchor="ctr">
              <a:spAutoFit/>
            </a:bodyPr>
            <a:lstStyle/>
            <a:p>
              <a:pPr algn="ctr"/>
              <a:r>
                <a:rPr lang="en-US" sz="1400">
                  <a:solidFill>
                    <a:schemeClr val="bg1">
                      <a:lumMod val="50000"/>
                    </a:schemeClr>
                  </a:solidFill>
                </a:rPr>
                <a:t>Synthetic DNA starting materials</a:t>
              </a:r>
            </a:p>
          </p:txBody>
        </p:sp>
        <p:sp>
          <p:nvSpPr>
            <p:cNvPr id="107" name="Rectangle 106">
              <a:extLst>
                <a:ext uri="{FF2B5EF4-FFF2-40B4-BE49-F238E27FC236}">
                  <a16:creationId xmlns:a16="http://schemas.microsoft.com/office/drawing/2014/main" id="{B82B2A54-E835-43DD-AE90-FF562E27D2C6}"/>
                </a:ext>
              </a:extLst>
            </p:cNvPr>
            <p:cNvSpPr/>
            <p:nvPr/>
          </p:nvSpPr>
          <p:spPr>
            <a:xfrm>
              <a:off x="1505903" y="2005896"/>
              <a:ext cx="1945880" cy="50655"/>
            </a:xfrm>
            <a:prstGeom prst="rect">
              <a:avLst/>
            </a:prstGeom>
            <a:solidFill>
              <a:srgbClr val="FFC000"/>
            </a:solid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108" name="Group 107">
            <a:extLst>
              <a:ext uri="{FF2B5EF4-FFF2-40B4-BE49-F238E27FC236}">
                <a16:creationId xmlns:a16="http://schemas.microsoft.com/office/drawing/2014/main" id="{3D2C2467-C4BF-4E7C-9AB8-380F83780312}"/>
              </a:ext>
            </a:extLst>
          </p:cNvPr>
          <p:cNvGrpSpPr/>
          <p:nvPr/>
        </p:nvGrpSpPr>
        <p:grpSpPr>
          <a:xfrm>
            <a:off x="1403117" y="2507892"/>
            <a:ext cx="2044773" cy="544071"/>
            <a:chOff x="1456457" y="2287079"/>
            <a:chExt cx="2044773" cy="544071"/>
          </a:xfrm>
        </p:grpSpPr>
        <p:sp>
          <p:nvSpPr>
            <p:cNvPr id="109" name="Rectangle 108">
              <a:extLst>
                <a:ext uri="{FF2B5EF4-FFF2-40B4-BE49-F238E27FC236}">
                  <a16:creationId xmlns:a16="http://schemas.microsoft.com/office/drawing/2014/main" id="{AB9FAB0E-F810-4937-A63B-5C4A47EBDF15}"/>
                </a:ext>
              </a:extLst>
            </p:cNvPr>
            <p:cNvSpPr/>
            <p:nvPr/>
          </p:nvSpPr>
          <p:spPr>
            <a:xfrm>
              <a:off x="1505903" y="2287079"/>
              <a:ext cx="1945880" cy="544071"/>
            </a:xfrm>
            <a:prstGeom prst="rect">
              <a:avLst/>
            </a:prstGeom>
            <a:solidFill>
              <a:schemeClr val="bg1"/>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0" name="TextBox 109">
              <a:extLst>
                <a:ext uri="{FF2B5EF4-FFF2-40B4-BE49-F238E27FC236}">
                  <a16:creationId xmlns:a16="http://schemas.microsoft.com/office/drawing/2014/main" id="{BCB17BBF-167A-4849-A8CB-2B3E31F111A5}"/>
                </a:ext>
              </a:extLst>
            </p:cNvPr>
            <p:cNvSpPr txBox="1"/>
            <p:nvPr/>
          </p:nvSpPr>
          <p:spPr>
            <a:xfrm>
              <a:off x="1456457" y="2392520"/>
              <a:ext cx="2044773" cy="307777"/>
            </a:xfrm>
            <a:prstGeom prst="rect">
              <a:avLst/>
            </a:prstGeom>
            <a:noFill/>
          </p:spPr>
          <p:txBody>
            <a:bodyPr wrap="square" anchor="ctr">
              <a:spAutoFit/>
            </a:bodyPr>
            <a:lstStyle/>
            <a:p>
              <a:pPr algn="ctr"/>
              <a:r>
                <a:rPr lang="en-US" sz="1400" i="1">
                  <a:solidFill>
                    <a:schemeClr val="bg1">
                      <a:lumMod val="50000"/>
                    </a:schemeClr>
                  </a:solidFill>
                </a:rPr>
                <a:t>In vitro </a:t>
              </a:r>
              <a:r>
                <a:rPr lang="en-US" sz="1400">
                  <a:solidFill>
                    <a:schemeClr val="bg1">
                      <a:lumMod val="50000"/>
                    </a:schemeClr>
                  </a:solidFill>
                </a:rPr>
                <a:t>transcription</a:t>
              </a:r>
              <a:endParaRPr lang="en-US" sz="1400" i="1">
                <a:solidFill>
                  <a:schemeClr val="bg1">
                    <a:lumMod val="50000"/>
                  </a:schemeClr>
                </a:solidFill>
              </a:endParaRPr>
            </a:p>
          </p:txBody>
        </p:sp>
        <p:sp>
          <p:nvSpPr>
            <p:cNvPr id="111" name="Rectangle 110">
              <a:extLst>
                <a:ext uri="{FF2B5EF4-FFF2-40B4-BE49-F238E27FC236}">
                  <a16:creationId xmlns:a16="http://schemas.microsoft.com/office/drawing/2014/main" id="{F4430548-CC60-457D-AC48-1144708C54DF}"/>
                </a:ext>
              </a:extLst>
            </p:cNvPr>
            <p:cNvSpPr/>
            <p:nvPr/>
          </p:nvSpPr>
          <p:spPr>
            <a:xfrm>
              <a:off x="1505903" y="2780494"/>
              <a:ext cx="1945880" cy="50655"/>
            </a:xfrm>
            <a:prstGeom prst="rect">
              <a:avLst/>
            </a:prstGeom>
            <a:solidFill>
              <a:srgbClr val="CE0F69"/>
            </a:solidFill>
            <a:ln w="12700">
              <a:solidFill>
                <a:srgbClr val="CE0F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112" name="Group 111">
            <a:extLst>
              <a:ext uri="{FF2B5EF4-FFF2-40B4-BE49-F238E27FC236}">
                <a16:creationId xmlns:a16="http://schemas.microsoft.com/office/drawing/2014/main" id="{D796A65D-082C-4A1B-86BB-D5EB46324B09}"/>
              </a:ext>
            </a:extLst>
          </p:cNvPr>
          <p:cNvGrpSpPr/>
          <p:nvPr/>
        </p:nvGrpSpPr>
        <p:grpSpPr>
          <a:xfrm>
            <a:off x="1403117" y="4057908"/>
            <a:ext cx="2044773" cy="546761"/>
            <a:chOff x="1456457" y="3950369"/>
            <a:chExt cx="2044773" cy="546761"/>
          </a:xfrm>
        </p:grpSpPr>
        <p:sp>
          <p:nvSpPr>
            <p:cNvPr id="113" name="Rectangle 112">
              <a:extLst>
                <a:ext uri="{FF2B5EF4-FFF2-40B4-BE49-F238E27FC236}">
                  <a16:creationId xmlns:a16="http://schemas.microsoft.com/office/drawing/2014/main" id="{CCCBB1C7-88E5-4B6C-9E97-BD579BF211D6}"/>
                </a:ext>
              </a:extLst>
            </p:cNvPr>
            <p:cNvSpPr/>
            <p:nvPr/>
          </p:nvSpPr>
          <p:spPr>
            <a:xfrm>
              <a:off x="1505903" y="3950369"/>
              <a:ext cx="1945880" cy="544071"/>
            </a:xfrm>
            <a:prstGeom prst="rect">
              <a:avLst/>
            </a:prstGeom>
            <a:solidFill>
              <a:schemeClr val="bg1"/>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4" name="TextBox 113">
              <a:extLst>
                <a:ext uri="{FF2B5EF4-FFF2-40B4-BE49-F238E27FC236}">
                  <a16:creationId xmlns:a16="http://schemas.microsoft.com/office/drawing/2014/main" id="{72040340-16AB-493D-9757-39A995B579EA}"/>
                </a:ext>
              </a:extLst>
            </p:cNvPr>
            <p:cNvSpPr txBox="1"/>
            <p:nvPr/>
          </p:nvSpPr>
          <p:spPr>
            <a:xfrm>
              <a:off x="1456457" y="4043910"/>
              <a:ext cx="2044773" cy="307777"/>
            </a:xfrm>
            <a:prstGeom prst="rect">
              <a:avLst/>
            </a:prstGeom>
            <a:noFill/>
          </p:spPr>
          <p:txBody>
            <a:bodyPr wrap="square" anchor="ctr">
              <a:spAutoFit/>
            </a:bodyPr>
            <a:lstStyle/>
            <a:p>
              <a:pPr algn="ctr"/>
              <a:r>
                <a:rPr lang="en-US" sz="1400">
                  <a:solidFill>
                    <a:schemeClr val="bg1">
                      <a:lumMod val="50000"/>
                    </a:schemeClr>
                  </a:solidFill>
                </a:rPr>
                <a:t>Addition of polyA tail</a:t>
              </a:r>
            </a:p>
          </p:txBody>
        </p:sp>
        <p:sp>
          <p:nvSpPr>
            <p:cNvPr id="115" name="Rectangle 114">
              <a:extLst>
                <a:ext uri="{FF2B5EF4-FFF2-40B4-BE49-F238E27FC236}">
                  <a16:creationId xmlns:a16="http://schemas.microsoft.com/office/drawing/2014/main" id="{B2E8ADAF-B0F1-4546-A96D-C76C732E6EDE}"/>
                </a:ext>
              </a:extLst>
            </p:cNvPr>
            <p:cNvSpPr/>
            <p:nvPr/>
          </p:nvSpPr>
          <p:spPr>
            <a:xfrm>
              <a:off x="1505903" y="4446475"/>
              <a:ext cx="1945880" cy="50655"/>
            </a:xfrm>
            <a:prstGeom prst="rect">
              <a:avLst/>
            </a:prstGeom>
            <a:solidFill>
              <a:schemeClr val="accent3"/>
            </a:solid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116" name="Group 115">
            <a:extLst>
              <a:ext uri="{FF2B5EF4-FFF2-40B4-BE49-F238E27FC236}">
                <a16:creationId xmlns:a16="http://schemas.microsoft.com/office/drawing/2014/main" id="{19A09204-4E11-421D-84A6-669E2B63EED2}"/>
              </a:ext>
            </a:extLst>
          </p:cNvPr>
          <p:cNvGrpSpPr/>
          <p:nvPr/>
        </p:nvGrpSpPr>
        <p:grpSpPr>
          <a:xfrm>
            <a:off x="1403117" y="3282900"/>
            <a:ext cx="2044773" cy="544071"/>
            <a:chOff x="1456457" y="3067528"/>
            <a:chExt cx="2044773" cy="544071"/>
          </a:xfrm>
        </p:grpSpPr>
        <p:sp>
          <p:nvSpPr>
            <p:cNvPr id="117" name="Rectangle 116">
              <a:extLst>
                <a:ext uri="{FF2B5EF4-FFF2-40B4-BE49-F238E27FC236}">
                  <a16:creationId xmlns:a16="http://schemas.microsoft.com/office/drawing/2014/main" id="{CCD40F61-3C40-4D8A-8FFA-EAE68602E732}"/>
                </a:ext>
              </a:extLst>
            </p:cNvPr>
            <p:cNvSpPr/>
            <p:nvPr/>
          </p:nvSpPr>
          <p:spPr>
            <a:xfrm>
              <a:off x="1505903" y="3067528"/>
              <a:ext cx="1945880" cy="544071"/>
            </a:xfrm>
            <a:prstGeom prst="rect">
              <a:avLst/>
            </a:prstGeom>
            <a:solidFill>
              <a:schemeClr val="bg1"/>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8" name="TextBox 117">
              <a:extLst>
                <a:ext uri="{FF2B5EF4-FFF2-40B4-BE49-F238E27FC236}">
                  <a16:creationId xmlns:a16="http://schemas.microsoft.com/office/drawing/2014/main" id="{923B684A-1AD7-426D-A993-303429490D35}"/>
                </a:ext>
              </a:extLst>
            </p:cNvPr>
            <p:cNvSpPr txBox="1"/>
            <p:nvPr/>
          </p:nvSpPr>
          <p:spPr>
            <a:xfrm>
              <a:off x="1456457" y="3168525"/>
              <a:ext cx="2044773" cy="307777"/>
            </a:xfrm>
            <a:prstGeom prst="rect">
              <a:avLst/>
            </a:prstGeom>
            <a:noFill/>
          </p:spPr>
          <p:txBody>
            <a:bodyPr wrap="square" anchor="ctr">
              <a:spAutoFit/>
            </a:bodyPr>
            <a:lstStyle/>
            <a:p>
              <a:pPr algn="ctr"/>
              <a:r>
                <a:rPr lang="en-US" sz="1400">
                  <a:solidFill>
                    <a:schemeClr val="bg1">
                      <a:lumMod val="50000"/>
                    </a:schemeClr>
                  </a:solidFill>
                </a:rPr>
                <a:t>RNA cleanup</a:t>
              </a:r>
            </a:p>
          </p:txBody>
        </p:sp>
        <p:sp>
          <p:nvSpPr>
            <p:cNvPr id="119" name="Rectangle 118">
              <a:extLst>
                <a:ext uri="{FF2B5EF4-FFF2-40B4-BE49-F238E27FC236}">
                  <a16:creationId xmlns:a16="http://schemas.microsoft.com/office/drawing/2014/main" id="{C41FA3D6-7DF4-4958-BC1A-EE377A0BEBCA}"/>
                </a:ext>
              </a:extLst>
            </p:cNvPr>
            <p:cNvSpPr/>
            <p:nvPr/>
          </p:nvSpPr>
          <p:spPr>
            <a:xfrm>
              <a:off x="1505903" y="3560944"/>
              <a:ext cx="1945880" cy="50655"/>
            </a:xfrm>
            <a:prstGeom prst="rect">
              <a:avLst/>
            </a:prstGeom>
            <a:solidFill>
              <a:srgbClr val="80276C"/>
            </a:solidFill>
            <a:ln w="12700">
              <a:solidFill>
                <a:srgbClr val="8027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120" name="Group 119">
            <a:extLst>
              <a:ext uri="{FF2B5EF4-FFF2-40B4-BE49-F238E27FC236}">
                <a16:creationId xmlns:a16="http://schemas.microsoft.com/office/drawing/2014/main" id="{4726D264-828C-4935-B66E-795960E97147}"/>
              </a:ext>
            </a:extLst>
          </p:cNvPr>
          <p:cNvGrpSpPr/>
          <p:nvPr/>
        </p:nvGrpSpPr>
        <p:grpSpPr>
          <a:xfrm>
            <a:off x="1403117" y="4835606"/>
            <a:ext cx="2044773" cy="558496"/>
            <a:chOff x="1456457" y="4773286"/>
            <a:chExt cx="2044773" cy="558496"/>
          </a:xfrm>
        </p:grpSpPr>
        <p:sp>
          <p:nvSpPr>
            <p:cNvPr id="121" name="Rectangle 120">
              <a:extLst>
                <a:ext uri="{FF2B5EF4-FFF2-40B4-BE49-F238E27FC236}">
                  <a16:creationId xmlns:a16="http://schemas.microsoft.com/office/drawing/2014/main" id="{3814FFE5-1DAD-4A7C-A2AD-4262BF977792}"/>
                </a:ext>
              </a:extLst>
            </p:cNvPr>
            <p:cNvSpPr/>
            <p:nvPr/>
          </p:nvSpPr>
          <p:spPr>
            <a:xfrm>
              <a:off x="1505903" y="4787711"/>
              <a:ext cx="1945880" cy="544071"/>
            </a:xfrm>
            <a:prstGeom prst="rect">
              <a:avLst/>
            </a:prstGeom>
            <a:solidFill>
              <a:schemeClr val="bg1"/>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22" name="TextBox 121">
              <a:extLst>
                <a:ext uri="{FF2B5EF4-FFF2-40B4-BE49-F238E27FC236}">
                  <a16:creationId xmlns:a16="http://schemas.microsoft.com/office/drawing/2014/main" id="{4EAA4050-4106-4532-A664-9F75441976D7}"/>
                </a:ext>
              </a:extLst>
            </p:cNvPr>
            <p:cNvSpPr txBox="1"/>
            <p:nvPr/>
          </p:nvSpPr>
          <p:spPr>
            <a:xfrm>
              <a:off x="1456457" y="4773286"/>
              <a:ext cx="2044773" cy="523220"/>
            </a:xfrm>
            <a:prstGeom prst="rect">
              <a:avLst/>
            </a:prstGeom>
            <a:noFill/>
          </p:spPr>
          <p:txBody>
            <a:bodyPr wrap="square" anchor="ctr">
              <a:spAutoFit/>
            </a:bodyPr>
            <a:lstStyle/>
            <a:p>
              <a:pPr algn="ctr"/>
              <a:r>
                <a:rPr lang="en-US" sz="1400">
                  <a:solidFill>
                    <a:schemeClr val="bg1">
                      <a:lumMod val="50000"/>
                    </a:schemeClr>
                  </a:solidFill>
                </a:rPr>
                <a:t>Formulation of RNA delivery system</a:t>
              </a:r>
            </a:p>
          </p:txBody>
        </p:sp>
        <p:sp>
          <p:nvSpPr>
            <p:cNvPr id="123" name="Rectangle 122">
              <a:extLst>
                <a:ext uri="{FF2B5EF4-FFF2-40B4-BE49-F238E27FC236}">
                  <a16:creationId xmlns:a16="http://schemas.microsoft.com/office/drawing/2014/main" id="{79435522-8168-450E-B397-3B21FF49EF7B}"/>
                </a:ext>
              </a:extLst>
            </p:cNvPr>
            <p:cNvSpPr/>
            <p:nvPr/>
          </p:nvSpPr>
          <p:spPr>
            <a:xfrm>
              <a:off x="1505903" y="5281126"/>
              <a:ext cx="1945880" cy="50655"/>
            </a:xfrm>
            <a:prstGeom prst="rect">
              <a:avLst/>
            </a:prstGeom>
            <a:solidFill>
              <a:srgbClr val="00BAB3"/>
            </a:solidFill>
            <a:ln w="12700">
              <a:solidFill>
                <a:srgbClr val="00BA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124" name="Group 123">
            <a:extLst>
              <a:ext uri="{FF2B5EF4-FFF2-40B4-BE49-F238E27FC236}">
                <a16:creationId xmlns:a16="http://schemas.microsoft.com/office/drawing/2014/main" id="{28C2B601-DCCA-4FB1-A3E1-EDC49A8CF058}"/>
              </a:ext>
            </a:extLst>
          </p:cNvPr>
          <p:cNvGrpSpPr/>
          <p:nvPr/>
        </p:nvGrpSpPr>
        <p:grpSpPr>
          <a:xfrm>
            <a:off x="1403117" y="5625037"/>
            <a:ext cx="2044773" cy="544071"/>
            <a:chOff x="1456457" y="5404633"/>
            <a:chExt cx="2044773" cy="544071"/>
          </a:xfrm>
        </p:grpSpPr>
        <p:sp>
          <p:nvSpPr>
            <p:cNvPr id="125" name="Rectangle 124">
              <a:extLst>
                <a:ext uri="{FF2B5EF4-FFF2-40B4-BE49-F238E27FC236}">
                  <a16:creationId xmlns:a16="http://schemas.microsoft.com/office/drawing/2014/main" id="{5461C856-AED1-4727-8F88-3E4BF090104B}"/>
                </a:ext>
              </a:extLst>
            </p:cNvPr>
            <p:cNvSpPr/>
            <p:nvPr/>
          </p:nvSpPr>
          <p:spPr>
            <a:xfrm>
              <a:off x="1505903" y="5404633"/>
              <a:ext cx="1945880" cy="544071"/>
            </a:xfrm>
            <a:prstGeom prst="rect">
              <a:avLst/>
            </a:prstGeom>
            <a:solidFill>
              <a:schemeClr val="bg1"/>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26" name="TextBox 125">
              <a:extLst>
                <a:ext uri="{FF2B5EF4-FFF2-40B4-BE49-F238E27FC236}">
                  <a16:creationId xmlns:a16="http://schemas.microsoft.com/office/drawing/2014/main" id="{6E411875-F105-4BE4-B85F-D0F0C308A857}"/>
                </a:ext>
              </a:extLst>
            </p:cNvPr>
            <p:cNvSpPr txBox="1"/>
            <p:nvPr/>
          </p:nvSpPr>
          <p:spPr>
            <a:xfrm>
              <a:off x="1456457" y="5491613"/>
              <a:ext cx="2044773" cy="307777"/>
            </a:xfrm>
            <a:prstGeom prst="rect">
              <a:avLst/>
            </a:prstGeom>
            <a:noFill/>
          </p:spPr>
          <p:txBody>
            <a:bodyPr wrap="square" anchor="ctr">
              <a:spAutoFit/>
            </a:bodyPr>
            <a:lstStyle/>
            <a:p>
              <a:pPr algn="ctr"/>
              <a:r>
                <a:rPr lang="en-US" sz="1400">
                  <a:solidFill>
                    <a:schemeClr val="bg1">
                      <a:lumMod val="50000"/>
                    </a:schemeClr>
                  </a:solidFill>
                </a:rPr>
                <a:t>Final product</a:t>
              </a:r>
            </a:p>
          </p:txBody>
        </p:sp>
        <p:sp>
          <p:nvSpPr>
            <p:cNvPr id="127" name="Rectangle 126">
              <a:extLst>
                <a:ext uri="{FF2B5EF4-FFF2-40B4-BE49-F238E27FC236}">
                  <a16:creationId xmlns:a16="http://schemas.microsoft.com/office/drawing/2014/main" id="{31BE14A2-4FCF-44E4-9210-AEA3A2C954D9}"/>
                </a:ext>
              </a:extLst>
            </p:cNvPr>
            <p:cNvSpPr/>
            <p:nvPr/>
          </p:nvSpPr>
          <p:spPr>
            <a:xfrm>
              <a:off x="1505903" y="5898049"/>
              <a:ext cx="1945880" cy="50655"/>
            </a:xfrm>
            <a:prstGeom prst="rect">
              <a:avLst/>
            </a:prstGeom>
            <a:solidFill>
              <a:srgbClr val="00426A"/>
            </a:solidFill>
            <a:ln w="12700">
              <a:solidFill>
                <a:srgbClr val="0042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128" name="Group 127">
            <a:extLst>
              <a:ext uri="{FF2B5EF4-FFF2-40B4-BE49-F238E27FC236}">
                <a16:creationId xmlns:a16="http://schemas.microsoft.com/office/drawing/2014/main" id="{7EE931B6-6ADD-42A9-9ABE-DF30AD82F0FF}"/>
              </a:ext>
            </a:extLst>
          </p:cNvPr>
          <p:cNvGrpSpPr/>
          <p:nvPr/>
        </p:nvGrpSpPr>
        <p:grpSpPr>
          <a:xfrm>
            <a:off x="496132" y="3741535"/>
            <a:ext cx="903876" cy="395656"/>
            <a:chOff x="496132" y="1946614"/>
            <a:chExt cx="903876" cy="395656"/>
          </a:xfrm>
        </p:grpSpPr>
        <p:sp>
          <p:nvSpPr>
            <p:cNvPr id="129" name="Arrow: Chevron 128">
              <a:extLst>
                <a:ext uri="{FF2B5EF4-FFF2-40B4-BE49-F238E27FC236}">
                  <a16:creationId xmlns:a16="http://schemas.microsoft.com/office/drawing/2014/main" id="{ADE391BA-BDF4-4380-9F37-56268067D983}"/>
                </a:ext>
              </a:extLst>
            </p:cNvPr>
            <p:cNvSpPr/>
            <p:nvPr/>
          </p:nvSpPr>
          <p:spPr>
            <a:xfrm>
              <a:off x="623707" y="1948571"/>
              <a:ext cx="699943" cy="391743"/>
            </a:xfrm>
            <a:prstGeom prst="chevron">
              <a:avLst>
                <a:gd name="adj" fmla="val 21233"/>
              </a:avLst>
            </a:prstGeom>
            <a:solidFill>
              <a:schemeClr val="bg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chemeClr val="tx1"/>
                </a:solidFill>
              </a:endParaRPr>
            </a:p>
          </p:txBody>
        </p:sp>
        <p:sp>
          <p:nvSpPr>
            <p:cNvPr id="130" name="Arrow: Chevron 129">
              <a:extLst>
                <a:ext uri="{FF2B5EF4-FFF2-40B4-BE49-F238E27FC236}">
                  <a16:creationId xmlns:a16="http://schemas.microsoft.com/office/drawing/2014/main" id="{B94633D6-44F3-4341-A5B5-CBBC6E6B2681}"/>
                </a:ext>
              </a:extLst>
            </p:cNvPr>
            <p:cNvSpPr/>
            <p:nvPr/>
          </p:nvSpPr>
          <p:spPr>
            <a:xfrm>
              <a:off x="496132" y="1946614"/>
              <a:ext cx="164704" cy="395656"/>
            </a:xfrm>
            <a:prstGeom prst="chevron">
              <a:avLst>
                <a:gd name="adj" fmla="val 55842"/>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chemeClr val="tx1"/>
                </a:solidFill>
              </a:endParaRPr>
            </a:p>
          </p:txBody>
        </p:sp>
        <p:sp>
          <p:nvSpPr>
            <p:cNvPr id="131" name="TextBox 130">
              <a:extLst>
                <a:ext uri="{FF2B5EF4-FFF2-40B4-BE49-F238E27FC236}">
                  <a16:creationId xmlns:a16="http://schemas.microsoft.com/office/drawing/2014/main" id="{80A2949E-BC7A-4936-B767-EEB6B72F5F61}"/>
                </a:ext>
              </a:extLst>
            </p:cNvPr>
            <p:cNvSpPr txBox="1"/>
            <p:nvPr/>
          </p:nvSpPr>
          <p:spPr>
            <a:xfrm>
              <a:off x="700066" y="1990554"/>
              <a:ext cx="699942" cy="307777"/>
            </a:xfrm>
            <a:prstGeom prst="rect">
              <a:avLst/>
            </a:prstGeom>
            <a:noFill/>
          </p:spPr>
          <p:txBody>
            <a:bodyPr wrap="square" rtlCol="0">
              <a:spAutoFit/>
            </a:bodyPr>
            <a:lstStyle/>
            <a:p>
              <a:r>
                <a:rPr lang="en-US" sz="1400" b="1">
                  <a:solidFill>
                    <a:schemeClr val="accent1"/>
                  </a:solidFill>
                </a:rPr>
                <a:t>QC 2</a:t>
              </a:r>
              <a:endParaRPr lang="en-IN" sz="1400" b="1">
                <a:solidFill>
                  <a:schemeClr val="accent1"/>
                </a:solidFill>
              </a:endParaRPr>
            </a:p>
          </p:txBody>
        </p:sp>
      </p:grpSp>
      <p:grpSp>
        <p:nvGrpSpPr>
          <p:cNvPr id="132" name="Group 131">
            <a:extLst>
              <a:ext uri="{FF2B5EF4-FFF2-40B4-BE49-F238E27FC236}">
                <a16:creationId xmlns:a16="http://schemas.microsoft.com/office/drawing/2014/main" id="{415669AA-E000-4CC5-AD8A-F6082CDFAB29}"/>
              </a:ext>
            </a:extLst>
          </p:cNvPr>
          <p:cNvGrpSpPr/>
          <p:nvPr/>
        </p:nvGrpSpPr>
        <p:grpSpPr>
          <a:xfrm>
            <a:off x="496132" y="4528841"/>
            <a:ext cx="903876" cy="395656"/>
            <a:chOff x="496132" y="1946614"/>
            <a:chExt cx="903876" cy="395656"/>
          </a:xfrm>
        </p:grpSpPr>
        <p:sp>
          <p:nvSpPr>
            <p:cNvPr id="133" name="Arrow: Chevron 132">
              <a:extLst>
                <a:ext uri="{FF2B5EF4-FFF2-40B4-BE49-F238E27FC236}">
                  <a16:creationId xmlns:a16="http://schemas.microsoft.com/office/drawing/2014/main" id="{5D5EE430-1089-4EF6-8D67-019A99198357}"/>
                </a:ext>
              </a:extLst>
            </p:cNvPr>
            <p:cNvSpPr/>
            <p:nvPr/>
          </p:nvSpPr>
          <p:spPr>
            <a:xfrm>
              <a:off x="623707" y="1948571"/>
              <a:ext cx="699943" cy="391743"/>
            </a:xfrm>
            <a:prstGeom prst="chevron">
              <a:avLst>
                <a:gd name="adj" fmla="val 21233"/>
              </a:avLst>
            </a:prstGeom>
            <a:solidFill>
              <a:schemeClr val="bg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chemeClr val="tx1"/>
                </a:solidFill>
              </a:endParaRPr>
            </a:p>
          </p:txBody>
        </p:sp>
        <p:sp>
          <p:nvSpPr>
            <p:cNvPr id="134" name="Arrow: Chevron 133">
              <a:extLst>
                <a:ext uri="{FF2B5EF4-FFF2-40B4-BE49-F238E27FC236}">
                  <a16:creationId xmlns:a16="http://schemas.microsoft.com/office/drawing/2014/main" id="{6A99A575-4249-48F5-A7B6-A65DEAC92D4D}"/>
                </a:ext>
              </a:extLst>
            </p:cNvPr>
            <p:cNvSpPr/>
            <p:nvPr/>
          </p:nvSpPr>
          <p:spPr>
            <a:xfrm>
              <a:off x="496132" y="1946614"/>
              <a:ext cx="164704" cy="395656"/>
            </a:xfrm>
            <a:prstGeom prst="chevron">
              <a:avLst>
                <a:gd name="adj" fmla="val 55842"/>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chemeClr val="tx1"/>
                </a:solidFill>
              </a:endParaRPr>
            </a:p>
          </p:txBody>
        </p:sp>
        <p:sp>
          <p:nvSpPr>
            <p:cNvPr id="135" name="TextBox 134">
              <a:extLst>
                <a:ext uri="{FF2B5EF4-FFF2-40B4-BE49-F238E27FC236}">
                  <a16:creationId xmlns:a16="http://schemas.microsoft.com/office/drawing/2014/main" id="{CAC015AC-C6C3-4379-BEDB-AC3A11A22C5A}"/>
                </a:ext>
              </a:extLst>
            </p:cNvPr>
            <p:cNvSpPr txBox="1"/>
            <p:nvPr/>
          </p:nvSpPr>
          <p:spPr>
            <a:xfrm>
              <a:off x="700066" y="1990554"/>
              <a:ext cx="699942" cy="307777"/>
            </a:xfrm>
            <a:prstGeom prst="rect">
              <a:avLst/>
            </a:prstGeom>
            <a:noFill/>
          </p:spPr>
          <p:txBody>
            <a:bodyPr wrap="square" rtlCol="0">
              <a:spAutoFit/>
            </a:bodyPr>
            <a:lstStyle/>
            <a:p>
              <a:r>
                <a:rPr lang="en-US" sz="1400" b="1">
                  <a:solidFill>
                    <a:schemeClr val="accent1"/>
                  </a:solidFill>
                </a:rPr>
                <a:t>QC 3</a:t>
              </a:r>
              <a:endParaRPr lang="en-IN" sz="1400" b="1">
                <a:solidFill>
                  <a:schemeClr val="accent1"/>
                </a:solidFill>
              </a:endParaRPr>
            </a:p>
          </p:txBody>
        </p:sp>
      </p:grpSp>
      <p:grpSp>
        <p:nvGrpSpPr>
          <p:cNvPr id="136" name="Group 135">
            <a:extLst>
              <a:ext uri="{FF2B5EF4-FFF2-40B4-BE49-F238E27FC236}">
                <a16:creationId xmlns:a16="http://schemas.microsoft.com/office/drawing/2014/main" id="{71F14D31-4DAB-4B4D-B436-C261001BA7FC}"/>
              </a:ext>
            </a:extLst>
          </p:cNvPr>
          <p:cNvGrpSpPr/>
          <p:nvPr/>
        </p:nvGrpSpPr>
        <p:grpSpPr>
          <a:xfrm>
            <a:off x="496132" y="5670394"/>
            <a:ext cx="903876" cy="395656"/>
            <a:chOff x="496132" y="1946614"/>
            <a:chExt cx="903876" cy="395656"/>
          </a:xfrm>
        </p:grpSpPr>
        <p:sp>
          <p:nvSpPr>
            <p:cNvPr id="137" name="Arrow: Chevron 136">
              <a:extLst>
                <a:ext uri="{FF2B5EF4-FFF2-40B4-BE49-F238E27FC236}">
                  <a16:creationId xmlns:a16="http://schemas.microsoft.com/office/drawing/2014/main" id="{781BF430-9E12-4EE0-9451-FDEC1651C187}"/>
                </a:ext>
              </a:extLst>
            </p:cNvPr>
            <p:cNvSpPr/>
            <p:nvPr/>
          </p:nvSpPr>
          <p:spPr>
            <a:xfrm>
              <a:off x="623707" y="1948571"/>
              <a:ext cx="699943" cy="391743"/>
            </a:xfrm>
            <a:prstGeom prst="chevron">
              <a:avLst>
                <a:gd name="adj" fmla="val 21233"/>
              </a:avLst>
            </a:prstGeom>
            <a:solidFill>
              <a:schemeClr val="bg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chemeClr val="tx1"/>
                </a:solidFill>
              </a:endParaRPr>
            </a:p>
          </p:txBody>
        </p:sp>
        <p:sp>
          <p:nvSpPr>
            <p:cNvPr id="138" name="Arrow: Chevron 137">
              <a:extLst>
                <a:ext uri="{FF2B5EF4-FFF2-40B4-BE49-F238E27FC236}">
                  <a16:creationId xmlns:a16="http://schemas.microsoft.com/office/drawing/2014/main" id="{637D4C83-4EC7-4A8E-B930-DF06CF129594}"/>
                </a:ext>
              </a:extLst>
            </p:cNvPr>
            <p:cNvSpPr/>
            <p:nvPr/>
          </p:nvSpPr>
          <p:spPr>
            <a:xfrm>
              <a:off x="496132" y="1946614"/>
              <a:ext cx="164704" cy="395656"/>
            </a:xfrm>
            <a:prstGeom prst="chevron">
              <a:avLst>
                <a:gd name="adj" fmla="val 55842"/>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chemeClr val="tx1"/>
                </a:solidFill>
              </a:endParaRPr>
            </a:p>
          </p:txBody>
        </p:sp>
        <p:sp>
          <p:nvSpPr>
            <p:cNvPr id="139" name="TextBox 138">
              <a:extLst>
                <a:ext uri="{FF2B5EF4-FFF2-40B4-BE49-F238E27FC236}">
                  <a16:creationId xmlns:a16="http://schemas.microsoft.com/office/drawing/2014/main" id="{0607F102-6556-48C2-B893-9CF1E99F9564}"/>
                </a:ext>
              </a:extLst>
            </p:cNvPr>
            <p:cNvSpPr txBox="1"/>
            <p:nvPr/>
          </p:nvSpPr>
          <p:spPr>
            <a:xfrm>
              <a:off x="700066" y="1990554"/>
              <a:ext cx="699942" cy="307777"/>
            </a:xfrm>
            <a:prstGeom prst="rect">
              <a:avLst/>
            </a:prstGeom>
            <a:noFill/>
          </p:spPr>
          <p:txBody>
            <a:bodyPr wrap="square" rtlCol="0">
              <a:spAutoFit/>
            </a:bodyPr>
            <a:lstStyle/>
            <a:p>
              <a:r>
                <a:rPr lang="en-US" sz="1400" b="1">
                  <a:solidFill>
                    <a:schemeClr val="accent1"/>
                  </a:solidFill>
                </a:rPr>
                <a:t>QC 4</a:t>
              </a:r>
              <a:endParaRPr lang="en-IN" sz="1400" b="1">
                <a:solidFill>
                  <a:schemeClr val="accent1"/>
                </a:solidFill>
              </a:endParaRPr>
            </a:p>
          </p:txBody>
        </p:sp>
      </p:grpSp>
      <p:grpSp>
        <p:nvGrpSpPr>
          <p:cNvPr id="140" name="Graphic 11">
            <a:extLst>
              <a:ext uri="{FF2B5EF4-FFF2-40B4-BE49-F238E27FC236}">
                <a16:creationId xmlns:a16="http://schemas.microsoft.com/office/drawing/2014/main" id="{97B307DA-0C75-4E63-A47A-921E4497DE9B}"/>
              </a:ext>
            </a:extLst>
          </p:cNvPr>
          <p:cNvGrpSpPr/>
          <p:nvPr/>
        </p:nvGrpSpPr>
        <p:grpSpPr>
          <a:xfrm>
            <a:off x="3447889" y="2745737"/>
            <a:ext cx="384381" cy="812219"/>
            <a:chOff x="3501229" y="2550574"/>
            <a:chExt cx="461263" cy="974675"/>
          </a:xfrm>
        </p:grpSpPr>
        <p:sp>
          <p:nvSpPr>
            <p:cNvPr id="141" name="Freeform: Shape 140">
              <a:extLst>
                <a:ext uri="{FF2B5EF4-FFF2-40B4-BE49-F238E27FC236}">
                  <a16:creationId xmlns:a16="http://schemas.microsoft.com/office/drawing/2014/main" id="{B9EC6C4A-B869-45A7-9DDC-D4A37B12AD09}"/>
                </a:ext>
              </a:extLst>
            </p:cNvPr>
            <p:cNvSpPr/>
            <p:nvPr/>
          </p:nvSpPr>
          <p:spPr>
            <a:xfrm>
              <a:off x="3501229" y="2612775"/>
              <a:ext cx="461263" cy="912474"/>
            </a:xfrm>
            <a:custGeom>
              <a:avLst/>
              <a:gdLst>
                <a:gd name="connsiteX0" fmla="*/ 96130 w 461263"/>
                <a:gd name="connsiteY0" fmla="*/ 0 h 912474"/>
                <a:gd name="connsiteX1" fmla="*/ 461264 w 461263"/>
                <a:gd name="connsiteY1" fmla="*/ 451211 h 912474"/>
                <a:gd name="connsiteX2" fmla="*/ 0 w 461263"/>
                <a:gd name="connsiteY2" fmla="*/ 912475 h 912474"/>
              </a:gdLst>
              <a:ahLst/>
              <a:cxnLst>
                <a:cxn ang="0">
                  <a:pos x="connsiteX0" y="connsiteY0"/>
                </a:cxn>
                <a:cxn ang="0">
                  <a:pos x="connsiteX1" y="connsiteY1"/>
                </a:cxn>
                <a:cxn ang="0">
                  <a:pos x="connsiteX2" y="connsiteY2"/>
                </a:cxn>
              </a:cxnLst>
              <a:rect l="l" t="t" r="r" b="b"/>
              <a:pathLst>
                <a:path w="461263" h="912474">
                  <a:moveTo>
                    <a:pt x="96130" y="0"/>
                  </a:moveTo>
                  <a:cubicBezTo>
                    <a:pt x="304727" y="44250"/>
                    <a:pt x="461264" y="229420"/>
                    <a:pt x="461264" y="451211"/>
                  </a:cubicBezTo>
                  <a:cubicBezTo>
                    <a:pt x="461264" y="705943"/>
                    <a:pt x="254732" y="912475"/>
                    <a:pt x="0" y="912475"/>
                  </a:cubicBezTo>
                </a:path>
              </a:pathLst>
            </a:custGeom>
            <a:noFill/>
            <a:ln w="13463" cap="flat">
              <a:solidFill>
                <a:srgbClr val="0085D5"/>
              </a:solidFill>
              <a:prstDash val="solid"/>
              <a:miter/>
            </a:ln>
          </p:spPr>
          <p:txBody>
            <a:bodyPr rtlCol="0" anchor="ctr"/>
            <a:lstStyle/>
            <a:p>
              <a:endParaRPr lang="en-IN"/>
            </a:p>
          </p:txBody>
        </p:sp>
        <p:sp>
          <p:nvSpPr>
            <p:cNvPr id="142" name="Freeform: Shape 141">
              <a:extLst>
                <a:ext uri="{FF2B5EF4-FFF2-40B4-BE49-F238E27FC236}">
                  <a16:creationId xmlns:a16="http://schemas.microsoft.com/office/drawing/2014/main" id="{A604BA0E-3922-4C2E-AAC7-92CFF78C6858}"/>
                </a:ext>
              </a:extLst>
            </p:cNvPr>
            <p:cNvSpPr>
              <a:spLocks noChangeAspect="1"/>
            </p:cNvSpPr>
            <p:nvPr/>
          </p:nvSpPr>
          <p:spPr>
            <a:xfrm>
              <a:off x="3501230" y="2550574"/>
              <a:ext cx="116972" cy="125972"/>
            </a:xfrm>
            <a:custGeom>
              <a:avLst/>
              <a:gdLst>
                <a:gd name="connsiteX0" fmla="*/ 106991 w 123685"/>
                <a:gd name="connsiteY0" fmla="*/ 133200 h 133200"/>
                <a:gd name="connsiteX1" fmla="*/ 0 w 123685"/>
                <a:gd name="connsiteY1" fmla="*/ 52149 h 133200"/>
                <a:gd name="connsiteX2" fmla="*/ 123686 w 123685"/>
                <a:gd name="connsiteY2" fmla="*/ 0 h 133200"/>
              </a:gdLst>
              <a:ahLst/>
              <a:cxnLst>
                <a:cxn ang="0">
                  <a:pos x="connsiteX0" y="connsiteY0"/>
                </a:cxn>
                <a:cxn ang="0">
                  <a:pos x="connsiteX1" y="connsiteY1"/>
                </a:cxn>
                <a:cxn ang="0">
                  <a:pos x="connsiteX2" y="connsiteY2"/>
                </a:cxn>
              </a:cxnLst>
              <a:rect l="l" t="t" r="r" b="b"/>
              <a:pathLst>
                <a:path w="123685" h="133200">
                  <a:moveTo>
                    <a:pt x="106991" y="133200"/>
                  </a:moveTo>
                  <a:lnTo>
                    <a:pt x="0" y="52149"/>
                  </a:lnTo>
                  <a:lnTo>
                    <a:pt x="123686" y="0"/>
                  </a:lnTo>
                  <a:close/>
                </a:path>
              </a:pathLst>
            </a:custGeom>
            <a:solidFill>
              <a:schemeClr val="accent1"/>
            </a:solidFill>
            <a:ln w="8975" cap="flat">
              <a:noFill/>
              <a:prstDash val="solid"/>
              <a:miter/>
            </a:ln>
          </p:spPr>
          <p:txBody>
            <a:bodyPr rtlCol="0" anchor="ctr"/>
            <a:lstStyle/>
            <a:p>
              <a:endParaRPr lang="en-IN"/>
            </a:p>
          </p:txBody>
        </p:sp>
      </p:grpSp>
      <p:grpSp>
        <p:nvGrpSpPr>
          <p:cNvPr id="143" name="Graphic 11">
            <a:extLst>
              <a:ext uri="{FF2B5EF4-FFF2-40B4-BE49-F238E27FC236}">
                <a16:creationId xmlns:a16="http://schemas.microsoft.com/office/drawing/2014/main" id="{7423042F-39CC-4B44-B847-004018B5D846}"/>
              </a:ext>
            </a:extLst>
          </p:cNvPr>
          <p:cNvGrpSpPr/>
          <p:nvPr/>
        </p:nvGrpSpPr>
        <p:grpSpPr>
          <a:xfrm>
            <a:off x="3447889" y="4085846"/>
            <a:ext cx="227175" cy="490884"/>
            <a:chOff x="3501229" y="4167645"/>
            <a:chExt cx="227175" cy="490884"/>
          </a:xfrm>
        </p:grpSpPr>
        <p:sp>
          <p:nvSpPr>
            <p:cNvPr id="144" name="Freeform: Shape 143">
              <a:extLst>
                <a:ext uri="{FF2B5EF4-FFF2-40B4-BE49-F238E27FC236}">
                  <a16:creationId xmlns:a16="http://schemas.microsoft.com/office/drawing/2014/main" id="{4784A3CF-D7EC-48C7-91CD-B2544B7B1427}"/>
                </a:ext>
              </a:extLst>
            </p:cNvPr>
            <p:cNvSpPr/>
            <p:nvPr/>
          </p:nvSpPr>
          <p:spPr>
            <a:xfrm>
              <a:off x="3501318" y="4224821"/>
              <a:ext cx="227086" cy="433708"/>
            </a:xfrm>
            <a:custGeom>
              <a:avLst/>
              <a:gdLst>
                <a:gd name="connsiteX0" fmla="*/ 94425 w 227086"/>
                <a:gd name="connsiteY0" fmla="*/ 0 h 433708"/>
                <a:gd name="connsiteX1" fmla="*/ 227086 w 227086"/>
                <a:gd name="connsiteY1" fmla="*/ 206622 h 433708"/>
                <a:gd name="connsiteX2" fmla="*/ 0 w 227086"/>
                <a:gd name="connsiteY2" fmla="*/ 433708 h 433708"/>
              </a:gdLst>
              <a:ahLst/>
              <a:cxnLst>
                <a:cxn ang="0">
                  <a:pos x="connsiteX0" y="connsiteY0"/>
                </a:cxn>
                <a:cxn ang="0">
                  <a:pos x="connsiteX1" y="connsiteY1"/>
                </a:cxn>
                <a:cxn ang="0">
                  <a:pos x="connsiteX2" y="connsiteY2"/>
                </a:cxn>
              </a:cxnLst>
              <a:rect l="l" t="t" r="r" b="b"/>
              <a:pathLst>
                <a:path w="227086" h="433708">
                  <a:moveTo>
                    <a:pt x="94425" y="0"/>
                  </a:moveTo>
                  <a:cubicBezTo>
                    <a:pt x="172693" y="35903"/>
                    <a:pt x="227086" y="114890"/>
                    <a:pt x="227086" y="206622"/>
                  </a:cubicBezTo>
                  <a:cubicBezTo>
                    <a:pt x="227086" y="332103"/>
                    <a:pt x="125391" y="433708"/>
                    <a:pt x="0" y="433708"/>
                  </a:cubicBezTo>
                </a:path>
              </a:pathLst>
            </a:custGeom>
            <a:noFill/>
            <a:ln w="13463" cap="flat">
              <a:solidFill>
                <a:srgbClr val="0085D5"/>
              </a:solidFill>
              <a:prstDash val="solid"/>
              <a:miter/>
            </a:ln>
          </p:spPr>
          <p:txBody>
            <a:bodyPr rtlCol="0" anchor="ctr"/>
            <a:lstStyle/>
            <a:p>
              <a:endParaRPr lang="en-IN"/>
            </a:p>
          </p:txBody>
        </p:sp>
        <p:sp>
          <p:nvSpPr>
            <p:cNvPr id="145" name="Freeform: Shape 144">
              <a:extLst>
                <a:ext uri="{FF2B5EF4-FFF2-40B4-BE49-F238E27FC236}">
                  <a16:creationId xmlns:a16="http://schemas.microsoft.com/office/drawing/2014/main" id="{3AC4BA1E-915E-4266-8589-C2543B54ECF0}"/>
                </a:ext>
              </a:extLst>
            </p:cNvPr>
            <p:cNvSpPr>
              <a:spLocks noChangeAspect="1"/>
            </p:cNvSpPr>
            <p:nvPr/>
          </p:nvSpPr>
          <p:spPr>
            <a:xfrm>
              <a:off x="3501229" y="4167645"/>
              <a:ext cx="110754" cy="111600"/>
            </a:xfrm>
            <a:custGeom>
              <a:avLst/>
              <a:gdLst>
                <a:gd name="connsiteX0" fmla="*/ 96310 w 129161"/>
                <a:gd name="connsiteY0" fmla="*/ 130148 h 130148"/>
                <a:gd name="connsiteX1" fmla="*/ 0 w 129161"/>
                <a:gd name="connsiteY1" fmla="*/ 36621 h 130148"/>
                <a:gd name="connsiteX2" fmla="*/ 129161 w 129161"/>
                <a:gd name="connsiteY2" fmla="*/ 0 h 130148"/>
              </a:gdLst>
              <a:ahLst/>
              <a:cxnLst>
                <a:cxn ang="0">
                  <a:pos x="connsiteX0" y="connsiteY0"/>
                </a:cxn>
                <a:cxn ang="0">
                  <a:pos x="connsiteX1" y="connsiteY1"/>
                </a:cxn>
                <a:cxn ang="0">
                  <a:pos x="connsiteX2" y="connsiteY2"/>
                </a:cxn>
              </a:cxnLst>
              <a:rect l="l" t="t" r="r" b="b"/>
              <a:pathLst>
                <a:path w="129161" h="130148">
                  <a:moveTo>
                    <a:pt x="96310" y="130148"/>
                  </a:moveTo>
                  <a:lnTo>
                    <a:pt x="0" y="36621"/>
                  </a:lnTo>
                  <a:lnTo>
                    <a:pt x="129161" y="0"/>
                  </a:lnTo>
                  <a:close/>
                </a:path>
              </a:pathLst>
            </a:custGeom>
            <a:solidFill>
              <a:schemeClr val="accent1"/>
            </a:solidFill>
            <a:ln w="8975" cap="flat">
              <a:noFill/>
              <a:prstDash val="solid"/>
              <a:miter/>
            </a:ln>
          </p:spPr>
          <p:txBody>
            <a:bodyPr rtlCol="0" anchor="ctr"/>
            <a:lstStyle/>
            <a:p>
              <a:endParaRPr lang="en-IN"/>
            </a:p>
          </p:txBody>
        </p:sp>
      </p:grpSp>
      <p:grpSp>
        <p:nvGrpSpPr>
          <p:cNvPr id="146" name="Graphic 11">
            <a:extLst>
              <a:ext uri="{FF2B5EF4-FFF2-40B4-BE49-F238E27FC236}">
                <a16:creationId xmlns:a16="http://schemas.microsoft.com/office/drawing/2014/main" id="{4DFB8F5F-4F9A-4140-892C-E43604B42650}"/>
              </a:ext>
            </a:extLst>
          </p:cNvPr>
          <p:cNvGrpSpPr/>
          <p:nvPr/>
        </p:nvGrpSpPr>
        <p:grpSpPr>
          <a:xfrm>
            <a:off x="3447889" y="4869413"/>
            <a:ext cx="227175" cy="490883"/>
            <a:chOff x="3501229" y="5024650"/>
            <a:chExt cx="227175" cy="490883"/>
          </a:xfrm>
        </p:grpSpPr>
        <p:sp>
          <p:nvSpPr>
            <p:cNvPr id="147" name="Freeform: Shape 146">
              <a:extLst>
                <a:ext uri="{FF2B5EF4-FFF2-40B4-BE49-F238E27FC236}">
                  <a16:creationId xmlns:a16="http://schemas.microsoft.com/office/drawing/2014/main" id="{0E06472E-CC7B-4DFC-B15D-B7E6EBC4FFE2}"/>
                </a:ext>
              </a:extLst>
            </p:cNvPr>
            <p:cNvSpPr/>
            <p:nvPr/>
          </p:nvSpPr>
          <p:spPr>
            <a:xfrm>
              <a:off x="3501318" y="5081825"/>
              <a:ext cx="227086" cy="433708"/>
            </a:xfrm>
            <a:custGeom>
              <a:avLst/>
              <a:gdLst>
                <a:gd name="connsiteX0" fmla="*/ 94425 w 227086"/>
                <a:gd name="connsiteY0" fmla="*/ 0 h 433708"/>
                <a:gd name="connsiteX1" fmla="*/ 227086 w 227086"/>
                <a:gd name="connsiteY1" fmla="*/ 206622 h 433708"/>
                <a:gd name="connsiteX2" fmla="*/ 0 w 227086"/>
                <a:gd name="connsiteY2" fmla="*/ 433708 h 433708"/>
              </a:gdLst>
              <a:ahLst/>
              <a:cxnLst>
                <a:cxn ang="0">
                  <a:pos x="connsiteX0" y="connsiteY0"/>
                </a:cxn>
                <a:cxn ang="0">
                  <a:pos x="connsiteX1" y="connsiteY1"/>
                </a:cxn>
                <a:cxn ang="0">
                  <a:pos x="connsiteX2" y="connsiteY2"/>
                </a:cxn>
              </a:cxnLst>
              <a:rect l="l" t="t" r="r" b="b"/>
              <a:pathLst>
                <a:path w="227086" h="433708">
                  <a:moveTo>
                    <a:pt x="94425" y="0"/>
                  </a:moveTo>
                  <a:cubicBezTo>
                    <a:pt x="172693" y="35903"/>
                    <a:pt x="227086" y="114890"/>
                    <a:pt x="227086" y="206622"/>
                  </a:cubicBezTo>
                  <a:cubicBezTo>
                    <a:pt x="227086" y="332103"/>
                    <a:pt x="125391" y="433708"/>
                    <a:pt x="0" y="433708"/>
                  </a:cubicBezTo>
                </a:path>
              </a:pathLst>
            </a:custGeom>
            <a:noFill/>
            <a:ln w="13463" cap="flat">
              <a:solidFill>
                <a:srgbClr val="0085D5"/>
              </a:solidFill>
              <a:prstDash val="solid"/>
              <a:miter/>
            </a:ln>
          </p:spPr>
          <p:txBody>
            <a:bodyPr rtlCol="0" anchor="ctr"/>
            <a:lstStyle/>
            <a:p>
              <a:endParaRPr lang="en-IN"/>
            </a:p>
          </p:txBody>
        </p:sp>
        <p:sp>
          <p:nvSpPr>
            <p:cNvPr id="148" name="Freeform: Shape 147">
              <a:extLst>
                <a:ext uri="{FF2B5EF4-FFF2-40B4-BE49-F238E27FC236}">
                  <a16:creationId xmlns:a16="http://schemas.microsoft.com/office/drawing/2014/main" id="{21A045F2-69F2-470D-8DFC-96F649AAF52D}"/>
                </a:ext>
              </a:extLst>
            </p:cNvPr>
            <p:cNvSpPr>
              <a:spLocks noChangeAspect="1"/>
            </p:cNvSpPr>
            <p:nvPr/>
          </p:nvSpPr>
          <p:spPr>
            <a:xfrm>
              <a:off x="3501229" y="5024650"/>
              <a:ext cx="110754" cy="111600"/>
            </a:xfrm>
            <a:custGeom>
              <a:avLst/>
              <a:gdLst>
                <a:gd name="connsiteX0" fmla="*/ 96310 w 129161"/>
                <a:gd name="connsiteY0" fmla="*/ 130148 h 130148"/>
                <a:gd name="connsiteX1" fmla="*/ 0 w 129161"/>
                <a:gd name="connsiteY1" fmla="*/ 36621 h 130148"/>
                <a:gd name="connsiteX2" fmla="*/ 129161 w 129161"/>
                <a:gd name="connsiteY2" fmla="*/ 0 h 130148"/>
              </a:gdLst>
              <a:ahLst/>
              <a:cxnLst>
                <a:cxn ang="0">
                  <a:pos x="connsiteX0" y="connsiteY0"/>
                </a:cxn>
                <a:cxn ang="0">
                  <a:pos x="connsiteX1" y="connsiteY1"/>
                </a:cxn>
                <a:cxn ang="0">
                  <a:pos x="connsiteX2" y="connsiteY2"/>
                </a:cxn>
              </a:cxnLst>
              <a:rect l="l" t="t" r="r" b="b"/>
              <a:pathLst>
                <a:path w="129161" h="130148">
                  <a:moveTo>
                    <a:pt x="96310" y="130148"/>
                  </a:moveTo>
                  <a:lnTo>
                    <a:pt x="0" y="36621"/>
                  </a:lnTo>
                  <a:lnTo>
                    <a:pt x="129161" y="0"/>
                  </a:lnTo>
                  <a:close/>
                </a:path>
              </a:pathLst>
            </a:custGeom>
            <a:solidFill>
              <a:schemeClr val="accent1"/>
            </a:solidFill>
            <a:ln w="8975" cap="flat">
              <a:noFill/>
              <a:prstDash val="solid"/>
              <a:miter/>
            </a:ln>
          </p:spPr>
          <p:txBody>
            <a:bodyPr rtlCol="0" anchor="ctr"/>
            <a:lstStyle/>
            <a:p>
              <a:endParaRPr lang="en-IN"/>
            </a:p>
          </p:txBody>
        </p:sp>
      </p:grpSp>
      <p:cxnSp>
        <p:nvCxnSpPr>
          <p:cNvPr id="73" name="Straight Connector 72">
            <a:extLst>
              <a:ext uri="{FF2B5EF4-FFF2-40B4-BE49-F238E27FC236}">
                <a16:creationId xmlns:a16="http://schemas.microsoft.com/office/drawing/2014/main" id="{6F999599-8628-4A72-8275-B7EA3040504F}"/>
              </a:ext>
            </a:extLst>
          </p:cNvPr>
          <p:cNvCxnSpPr>
            <a:cxnSpLocks/>
          </p:cNvCxnSpPr>
          <p:nvPr/>
        </p:nvCxnSpPr>
        <p:spPr>
          <a:xfrm>
            <a:off x="4894572" y="3785883"/>
            <a:ext cx="6862195"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88CFDFA0-414D-4C19-BF0A-9D2218063E1C}"/>
              </a:ext>
            </a:extLst>
          </p:cNvPr>
          <p:cNvCxnSpPr>
            <a:cxnSpLocks/>
          </p:cNvCxnSpPr>
          <p:nvPr/>
        </p:nvCxnSpPr>
        <p:spPr>
          <a:xfrm>
            <a:off x="4894572" y="5064284"/>
            <a:ext cx="6862195"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72" name="TextBox 71">
            <a:extLst>
              <a:ext uri="{FF2B5EF4-FFF2-40B4-BE49-F238E27FC236}">
                <a16:creationId xmlns:a16="http://schemas.microsoft.com/office/drawing/2014/main" id="{2C73906F-8A9C-471D-85E1-99FB5700EFE0}"/>
              </a:ext>
            </a:extLst>
          </p:cNvPr>
          <p:cNvSpPr txBox="1"/>
          <p:nvPr/>
        </p:nvSpPr>
        <p:spPr>
          <a:xfrm>
            <a:off x="400588" y="1291392"/>
            <a:ext cx="2997855" cy="338554"/>
          </a:xfrm>
          <a:prstGeom prst="rect">
            <a:avLst/>
          </a:prstGeom>
          <a:noFill/>
        </p:spPr>
        <p:txBody>
          <a:bodyPr wrap="square">
            <a:spAutoFit/>
          </a:bodyPr>
          <a:lstStyle/>
          <a:p>
            <a:r>
              <a:rPr lang="en-US" sz="1600"/>
              <a:t>Process optimization</a:t>
            </a:r>
          </a:p>
        </p:txBody>
      </p:sp>
      <p:sp>
        <p:nvSpPr>
          <p:cNvPr id="71" name="Content Placeholder 5">
            <a:extLst>
              <a:ext uri="{FF2B5EF4-FFF2-40B4-BE49-F238E27FC236}">
                <a16:creationId xmlns:a16="http://schemas.microsoft.com/office/drawing/2014/main" id="{3F645ED3-429B-4A63-BBF6-6C3EC92F0925}"/>
              </a:ext>
            </a:extLst>
          </p:cNvPr>
          <p:cNvSpPr txBox="1">
            <a:spLocks/>
          </p:cNvSpPr>
          <p:nvPr/>
        </p:nvSpPr>
        <p:spPr>
          <a:xfrm>
            <a:off x="4799036" y="2559181"/>
            <a:ext cx="7069491" cy="1149510"/>
          </a:xfrm>
          <a:prstGeom prst="rect">
            <a:avLst/>
          </a:prstGeom>
        </p:spPr>
        <p:txBody>
          <a:bodyPr/>
          <a:lstStyle>
            <a:lvl1pPr marL="0" indent="0" algn="l" defTabSz="685800" rtl="0" eaLnBrk="1" latinLnBrk="0" hangingPunct="1">
              <a:lnSpc>
                <a:spcPct val="100000"/>
              </a:lnSpc>
              <a:spcBef>
                <a:spcPts val="1200"/>
              </a:spcBef>
              <a:buFontTx/>
              <a:buNone/>
              <a:defRPr sz="2400" kern="1200">
                <a:solidFill>
                  <a:schemeClr val="tx2"/>
                </a:solidFill>
                <a:latin typeface="Arial" panose="020B0604020202020204" pitchFamily="34" charset="0"/>
                <a:ea typeface="+mn-ea"/>
                <a:cs typeface="Arial" panose="020B0604020202020204" pitchFamily="34" charset="0"/>
              </a:defRPr>
            </a:lvl1pPr>
            <a:lvl2pPr marL="182880" indent="-182880" algn="l" defTabSz="685800" rtl="0" eaLnBrk="1" latinLnBrk="0" hangingPunct="1">
              <a:lnSpc>
                <a:spcPct val="100000"/>
              </a:lnSpc>
              <a:spcBef>
                <a:spcPts val="600"/>
              </a:spcBef>
              <a:buFont typeface="Arial" panose="020B0604020202020204" pitchFamily="34" charset="0"/>
              <a:buChar char="•"/>
              <a:defRPr sz="2000" kern="1200">
                <a:solidFill>
                  <a:schemeClr val="tx2"/>
                </a:solidFill>
                <a:latin typeface="Arial" panose="020B0604020202020204" pitchFamily="34" charset="0"/>
                <a:ea typeface="+mn-ea"/>
                <a:cs typeface="Arial" panose="020B0604020202020204" pitchFamily="34" charset="0"/>
              </a:defRPr>
            </a:lvl2pPr>
            <a:lvl3pPr marL="384048" indent="-182880" algn="l" defTabSz="685800" rtl="0" eaLnBrk="1" latinLnBrk="0" hangingPunct="1">
              <a:lnSpc>
                <a:spcPct val="100000"/>
              </a:lnSpc>
              <a:spcBef>
                <a:spcPts val="600"/>
              </a:spcBef>
              <a:buFont typeface="Arial" panose="020B0604020202020204" pitchFamily="34" charset="0"/>
              <a:buChar char="-"/>
              <a:defRPr sz="2000" kern="1200">
                <a:solidFill>
                  <a:schemeClr val="tx2"/>
                </a:solidFill>
                <a:latin typeface="Arial" panose="020B0604020202020204" pitchFamily="34" charset="0"/>
                <a:ea typeface="+mn-ea"/>
                <a:cs typeface="Arial" panose="020B0604020202020204" pitchFamily="34" charset="0"/>
              </a:defRPr>
            </a:lvl3pPr>
            <a:lvl4pPr marL="548640" indent="-182880" algn="l" defTabSz="685800" rtl="0" eaLnBrk="1" latinLnBrk="0" hangingPunct="1">
              <a:lnSpc>
                <a:spcPct val="100000"/>
              </a:lnSpc>
              <a:spcBef>
                <a:spcPts val="600"/>
              </a:spcBef>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4pPr>
            <a:lvl5pPr marL="731520" indent="-182880" algn="l" defTabSz="685800" rtl="0" eaLnBrk="1" latinLnBrk="0" hangingPunct="1">
              <a:lnSpc>
                <a:spcPct val="100000"/>
              </a:lnSpc>
              <a:spcBef>
                <a:spcPts val="600"/>
              </a:spcBef>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ct val="150000"/>
              </a:lnSpc>
              <a:spcBef>
                <a:spcPts val="600"/>
              </a:spcBef>
            </a:pPr>
            <a:r>
              <a:rPr lang="en-US" sz="1400" b="1">
                <a:solidFill>
                  <a:schemeClr val="accent1"/>
                </a:solidFill>
              </a:rPr>
              <a:t>QC step 2: IVT RNA product</a:t>
            </a:r>
          </a:p>
          <a:p>
            <a:pPr>
              <a:spcBef>
                <a:spcPts val="600"/>
              </a:spcBef>
            </a:pPr>
            <a:r>
              <a:rPr lang="en-US" sz="1350" i="1">
                <a:solidFill>
                  <a:schemeClr val="tx1"/>
                </a:solidFill>
              </a:rPr>
              <a:t>In vitro </a:t>
            </a:r>
            <a:r>
              <a:rPr lang="en-US" sz="1350">
                <a:solidFill>
                  <a:schemeClr val="tx1"/>
                </a:solidFill>
              </a:rPr>
              <a:t>transcription (IVT) reactions need to be optimized to ensure the proper </a:t>
            </a:r>
            <a:br>
              <a:rPr lang="en-US" sz="1350">
                <a:solidFill>
                  <a:schemeClr val="tx1"/>
                </a:solidFill>
              </a:rPr>
            </a:br>
            <a:r>
              <a:rPr lang="en-US" sz="1350">
                <a:solidFill>
                  <a:schemeClr val="tx1"/>
                </a:solidFill>
              </a:rPr>
              <a:t>full product is produced with acceptable purity. </a:t>
            </a:r>
          </a:p>
          <a:p>
            <a:pPr marL="285750" indent="-285750">
              <a:spcBef>
                <a:spcPts val="0"/>
              </a:spcBef>
              <a:buFont typeface="Arial" panose="020B0604020202020204" pitchFamily="34" charset="0"/>
              <a:buChar char="–"/>
            </a:pPr>
            <a:r>
              <a:rPr lang="en-US" sz="1350" b="1">
                <a:solidFill>
                  <a:schemeClr val="tx1"/>
                </a:solidFill>
              </a:rPr>
              <a:t>QC step: </a:t>
            </a:r>
            <a:r>
              <a:rPr lang="en-US" sz="1350">
                <a:solidFill>
                  <a:schemeClr val="tx1"/>
                </a:solidFill>
              </a:rPr>
              <a:t>Qualitative and quantitative analysis of final product</a:t>
            </a:r>
          </a:p>
        </p:txBody>
      </p:sp>
      <p:sp>
        <p:nvSpPr>
          <p:cNvPr id="75" name="Content Placeholder 5">
            <a:extLst>
              <a:ext uri="{FF2B5EF4-FFF2-40B4-BE49-F238E27FC236}">
                <a16:creationId xmlns:a16="http://schemas.microsoft.com/office/drawing/2014/main" id="{DCD9611A-6B07-4B74-A63A-AE4C6825404B}"/>
              </a:ext>
            </a:extLst>
          </p:cNvPr>
          <p:cNvSpPr txBox="1">
            <a:spLocks/>
          </p:cNvSpPr>
          <p:nvPr/>
        </p:nvSpPr>
        <p:spPr>
          <a:xfrm>
            <a:off x="4799037" y="3852464"/>
            <a:ext cx="6862196" cy="1149510"/>
          </a:xfrm>
          <a:prstGeom prst="rect">
            <a:avLst/>
          </a:prstGeom>
        </p:spPr>
        <p:txBody>
          <a:bodyPr/>
          <a:lstStyle>
            <a:lvl1pPr marL="0" indent="0" algn="l" defTabSz="685800" rtl="0" eaLnBrk="1" latinLnBrk="0" hangingPunct="1">
              <a:lnSpc>
                <a:spcPct val="100000"/>
              </a:lnSpc>
              <a:spcBef>
                <a:spcPts val="1200"/>
              </a:spcBef>
              <a:buFontTx/>
              <a:buNone/>
              <a:defRPr sz="2400" kern="1200">
                <a:solidFill>
                  <a:schemeClr val="tx2"/>
                </a:solidFill>
                <a:latin typeface="Arial" panose="020B0604020202020204" pitchFamily="34" charset="0"/>
                <a:ea typeface="+mn-ea"/>
                <a:cs typeface="Arial" panose="020B0604020202020204" pitchFamily="34" charset="0"/>
              </a:defRPr>
            </a:lvl1pPr>
            <a:lvl2pPr marL="182880" indent="-182880" algn="l" defTabSz="685800" rtl="0" eaLnBrk="1" latinLnBrk="0" hangingPunct="1">
              <a:lnSpc>
                <a:spcPct val="100000"/>
              </a:lnSpc>
              <a:spcBef>
                <a:spcPts val="600"/>
              </a:spcBef>
              <a:buFont typeface="Arial" panose="020B0604020202020204" pitchFamily="34" charset="0"/>
              <a:buChar char="•"/>
              <a:defRPr sz="2000" kern="1200">
                <a:solidFill>
                  <a:schemeClr val="tx2"/>
                </a:solidFill>
                <a:latin typeface="Arial" panose="020B0604020202020204" pitchFamily="34" charset="0"/>
                <a:ea typeface="+mn-ea"/>
                <a:cs typeface="Arial" panose="020B0604020202020204" pitchFamily="34" charset="0"/>
              </a:defRPr>
            </a:lvl2pPr>
            <a:lvl3pPr marL="384048" indent="-182880" algn="l" defTabSz="685800" rtl="0" eaLnBrk="1" latinLnBrk="0" hangingPunct="1">
              <a:lnSpc>
                <a:spcPct val="100000"/>
              </a:lnSpc>
              <a:spcBef>
                <a:spcPts val="600"/>
              </a:spcBef>
              <a:buFont typeface="Arial" panose="020B0604020202020204" pitchFamily="34" charset="0"/>
              <a:buChar char="-"/>
              <a:defRPr sz="2000" kern="1200">
                <a:solidFill>
                  <a:schemeClr val="tx2"/>
                </a:solidFill>
                <a:latin typeface="Arial" panose="020B0604020202020204" pitchFamily="34" charset="0"/>
                <a:ea typeface="+mn-ea"/>
                <a:cs typeface="Arial" panose="020B0604020202020204" pitchFamily="34" charset="0"/>
              </a:defRPr>
            </a:lvl3pPr>
            <a:lvl4pPr marL="548640" indent="-182880" algn="l" defTabSz="685800" rtl="0" eaLnBrk="1" latinLnBrk="0" hangingPunct="1">
              <a:lnSpc>
                <a:spcPct val="100000"/>
              </a:lnSpc>
              <a:spcBef>
                <a:spcPts val="600"/>
              </a:spcBef>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4pPr>
            <a:lvl5pPr marL="731520" indent="-182880" algn="l" defTabSz="685800" rtl="0" eaLnBrk="1" latinLnBrk="0" hangingPunct="1">
              <a:lnSpc>
                <a:spcPct val="100000"/>
              </a:lnSpc>
              <a:spcBef>
                <a:spcPts val="600"/>
              </a:spcBef>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ct val="150000"/>
              </a:lnSpc>
              <a:spcBef>
                <a:spcPts val="600"/>
              </a:spcBef>
            </a:pPr>
            <a:r>
              <a:rPr lang="en-US" sz="1400" b="1">
                <a:solidFill>
                  <a:schemeClr val="accent1"/>
                </a:solidFill>
              </a:rPr>
              <a:t>QC step 3: Addition of a polyA tail</a:t>
            </a:r>
          </a:p>
          <a:p>
            <a:pPr>
              <a:spcBef>
                <a:spcPts val="600"/>
              </a:spcBef>
            </a:pPr>
            <a:r>
              <a:rPr lang="en-US" sz="1350">
                <a:solidFill>
                  <a:schemeClr val="tx1"/>
                </a:solidFill>
              </a:rPr>
              <a:t>A polyA tail is added to the purified IVT product to increase stability. </a:t>
            </a:r>
          </a:p>
          <a:p>
            <a:pPr marL="285750" indent="-285750">
              <a:spcBef>
                <a:spcPts val="0"/>
              </a:spcBef>
              <a:buFont typeface="Arial" panose="020B0604020202020204" pitchFamily="34" charset="0"/>
              <a:buChar char="–"/>
            </a:pPr>
            <a:r>
              <a:rPr lang="en-US" sz="1350" b="1">
                <a:solidFill>
                  <a:schemeClr val="tx1"/>
                </a:solidFill>
              </a:rPr>
              <a:t>QC step: </a:t>
            </a:r>
            <a:r>
              <a:rPr lang="en-US" sz="1350">
                <a:solidFill>
                  <a:schemeClr val="tx1"/>
                </a:solidFill>
              </a:rPr>
              <a:t>Screening for tail length and quality to ensure degradation </a:t>
            </a:r>
            <a:br>
              <a:rPr lang="en-US" sz="1350">
                <a:solidFill>
                  <a:schemeClr val="tx1"/>
                </a:solidFill>
              </a:rPr>
            </a:br>
            <a:r>
              <a:rPr lang="en-US" sz="1350">
                <a:solidFill>
                  <a:schemeClr val="tx1"/>
                </a:solidFill>
              </a:rPr>
              <a:t>has not occurred</a:t>
            </a:r>
          </a:p>
        </p:txBody>
      </p:sp>
      <p:sp>
        <p:nvSpPr>
          <p:cNvPr id="76" name="Content Placeholder 5">
            <a:extLst>
              <a:ext uri="{FF2B5EF4-FFF2-40B4-BE49-F238E27FC236}">
                <a16:creationId xmlns:a16="http://schemas.microsoft.com/office/drawing/2014/main" id="{FFB5EAF0-75C7-49D0-9F1F-09615E38850C}"/>
              </a:ext>
            </a:extLst>
          </p:cNvPr>
          <p:cNvSpPr txBox="1">
            <a:spLocks/>
          </p:cNvSpPr>
          <p:nvPr/>
        </p:nvSpPr>
        <p:spPr>
          <a:xfrm>
            <a:off x="4799037" y="5097216"/>
            <a:ext cx="6862196" cy="1021235"/>
          </a:xfrm>
          <a:prstGeom prst="rect">
            <a:avLst/>
          </a:prstGeom>
        </p:spPr>
        <p:txBody>
          <a:bodyPr/>
          <a:lstStyle>
            <a:lvl1pPr marL="0" indent="0" algn="l" defTabSz="685800" rtl="0" eaLnBrk="1" latinLnBrk="0" hangingPunct="1">
              <a:lnSpc>
                <a:spcPct val="100000"/>
              </a:lnSpc>
              <a:spcBef>
                <a:spcPts val="1200"/>
              </a:spcBef>
              <a:buFontTx/>
              <a:buNone/>
              <a:defRPr sz="2400" kern="1200">
                <a:solidFill>
                  <a:schemeClr val="tx2"/>
                </a:solidFill>
                <a:latin typeface="Arial" panose="020B0604020202020204" pitchFamily="34" charset="0"/>
                <a:ea typeface="+mn-ea"/>
                <a:cs typeface="Arial" panose="020B0604020202020204" pitchFamily="34" charset="0"/>
              </a:defRPr>
            </a:lvl1pPr>
            <a:lvl2pPr marL="182880" indent="-182880" algn="l" defTabSz="685800" rtl="0" eaLnBrk="1" latinLnBrk="0" hangingPunct="1">
              <a:lnSpc>
                <a:spcPct val="100000"/>
              </a:lnSpc>
              <a:spcBef>
                <a:spcPts val="600"/>
              </a:spcBef>
              <a:buFont typeface="Arial" panose="020B0604020202020204" pitchFamily="34" charset="0"/>
              <a:buChar char="•"/>
              <a:defRPr sz="2000" kern="1200">
                <a:solidFill>
                  <a:schemeClr val="tx2"/>
                </a:solidFill>
                <a:latin typeface="Arial" panose="020B0604020202020204" pitchFamily="34" charset="0"/>
                <a:ea typeface="+mn-ea"/>
                <a:cs typeface="Arial" panose="020B0604020202020204" pitchFamily="34" charset="0"/>
              </a:defRPr>
            </a:lvl2pPr>
            <a:lvl3pPr marL="384048" indent="-182880" algn="l" defTabSz="685800" rtl="0" eaLnBrk="1" latinLnBrk="0" hangingPunct="1">
              <a:lnSpc>
                <a:spcPct val="100000"/>
              </a:lnSpc>
              <a:spcBef>
                <a:spcPts val="600"/>
              </a:spcBef>
              <a:buFont typeface="Arial" panose="020B0604020202020204" pitchFamily="34" charset="0"/>
              <a:buChar char="-"/>
              <a:defRPr sz="2000" kern="1200">
                <a:solidFill>
                  <a:schemeClr val="tx2"/>
                </a:solidFill>
                <a:latin typeface="Arial" panose="020B0604020202020204" pitchFamily="34" charset="0"/>
                <a:ea typeface="+mn-ea"/>
                <a:cs typeface="Arial" panose="020B0604020202020204" pitchFamily="34" charset="0"/>
              </a:defRPr>
            </a:lvl3pPr>
            <a:lvl4pPr marL="548640" indent="-182880" algn="l" defTabSz="685800" rtl="0" eaLnBrk="1" latinLnBrk="0" hangingPunct="1">
              <a:lnSpc>
                <a:spcPct val="100000"/>
              </a:lnSpc>
              <a:spcBef>
                <a:spcPts val="600"/>
              </a:spcBef>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4pPr>
            <a:lvl5pPr marL="731520" indent="-182880" algn="l" defTabSz="685800" rtl="0" eaLnBrk="1" latinLnBrk="0" hangingPunct="1">
              <a:lnSpc>
                <a:spcPct val="100000"/>
              </a:lnSpc>
              <a:spcBef>
                <a:spcPts val="600"/>
              </a:spcBef>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ct val="150000"/>
              </a:lnSpc>
              <a:spcBef>
                <a:spcPts val="600"/>
              </a:spcBef>
            </a:pPr>
            <a:r>
              <a:rPr lang="en-US" sz="1400" b="1">
                <a:solidFill>
                  <a:schemeClr val="accent1"/>
                </a:solidFill>
              </a:rPr>
              <a:t>QC step 4: Final product</a:t>
            </a:r>
          </a:p>
          <a:p>
            <a:pPr>
              <a:spcBef>
                <a:spcPts val="600"/>
              </a:spcBef>
            </a:pPr>
            <a:r>
              <a:rPr lang="en-US" sz="1350">
                <a:solidFill>
                  <a:schemeClr val="tx1"/>
                </a:solidFill>
              </a:rPr>
              <a:t>The final product is formulated and ready for shipment.</a:t>
            </a:r>
          </a:p>
          <a:p>
            <a:pPr marL="285750" indent="-285750">
              <a:spcBef>
                <a:spcPts val="0"/>
              </a:spcBef>
              <a:buFont typeface="Arial" panose="020B0604020202020204" pitchFamily="34" charset="0"/>
              <a:buChar char="–"/>
            </a:pPr>
            <a:r>
              <a:rPr lang="en-US" sz="1350" b="1">
                <a:solidFill>
                  <a:schemeClr val="tx1"/>
                </a:solidFill>
              </a:rPr>
              <a:t>QC step: </a:t>
            </a:r>
            <a:r>
              <a:rPr lang="en-US" sz="1350">
                <a:solidFill>
                  <a:schemeClr val="tx1"/>
                </a:solidFill>
              </a:rPr>
              <a:t>Screening for RNA stability and degradation</a:t>
            </a:r>
          </a:p>
        </p:txBody>
      </p:sp>
      <p:pic>
        <p:nvPicPr>
          <p:cNvPr id="70" name="Graphic 69" descr="Return with solid fill">
            <a:hlinkClick r:id="rId3" action="ppaction://hlinksldjump"/>
            <a:extLst>
              <a:ext uri="{FF2B5EF4-FFF2-40B4-BE49-F238E27FC236}">
                <a16:creationId xmlns:a16="http://schemas.microsoft.com/office/drawing/2014/main" id="{5850BB8B-20F4-4CB6-9B0F-57497D8CD89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565080" y="102018"/>
            <a:ext cx="426302" cy="426302"/>
          </a:xfrm>
          <a:prstGeom prst="rect">
            <a:avLst/>
          </a:prstGeom>
        </p:spPr>
      </p:pic>
    </p:spTree>
    <p:extLst>
      <p:ext uri="{BB962C8B-B14F-4D97-AF65-F5344CB8AC3E}">
        <p14:creationId xmlns:p14="http://schemas.microsoft.com/office/powerpoint/2010/main" val="8213944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C72C63-82A4-42E9-A694-34573912D0D5}"/>
              </a:ext>
            </a:extLst>
          </p:cNvPr>
          <p:cNvSpPr>
            <a:spLocks noGrp="1"/>
          </p:cNvSpPr>
          <p:nvPr>
            <p:ph type="title"/>
          </p:nvPr>
        </p:nvSpPr>
        <p:spPr>
          <a:xfrm>
            <a:off x="502920" y="246887"/>
            <a:ext cx="7507224" cy="926767"/>
          </a:xfrm>
        </p:spPr>
        <p:txBody>
          <a:bodyPr/>
          <a:lstStyle/>
          <a:p>
            <a:r>
              <a:rPr lang="en-US"/>
              <a:t>QC 1: Screening of DNA Template</a:t>
            </a:r>
          </a:p>
        </p:txBody>
      </p:sp>
      <p:sp>
        <p:nvSpPr>
          <p:cNvPr id="5" name="Slide Number Placeholder 4">
            <a:extLst>
              <a:ext uri="{FF2B5EF4-FFF2-40B4-BE49-F238E27FC236}">
                <a16:creationId xmlns:a16="http://schemas.microsoft.com/office/drawing/2014/main" id="{B2727272-EF60-4A2D-8FAF-DE74351D44B4}"/>
              </a:ext>
            </a:extLst>
          </p:cNvPr>
          <p:cNvSpPr>
            <a:spLocks noGrp="1"/>
          </p:cNvSpPr>
          <p:nvPr>
            <p:ph type="sldNum" sz="quarter" idx="12"/>
          </p:nvPr>
        </p:nvSpPr>
        <p:spPr>
          <a:xfrm>
            <a:off x="502920" y="6618478"/>
            <a:ext cx="530352" cy="118872"/>
          </a:xfrm>
        </p:spPr>
        <p:txBody>
          <a:bodyPr/>
          <a:lstStyle/>
          <a:p>
            <a:fld id="{CBD803B2-A378-42BD-B5EC-F7748F169FE0}" type="slidenum">
              <a:rPr lang="en-US" smtClean="0"/>
              <a:pPr/>
              <a:t>8</a:t>
            </a:fld>
            <a:endParaRPr lang="en-US"/>
          </a:p>
        </p:txBody>
      </p:sp>
      <p:sp>
        <p:nvSpPr>
          <p:cNvPr id="4" name="Date Placeholder 3">
            <a:extLst>
              <a:ext uri="{FF2B5EF4-FFF2-40B4-BE49-F238E27FC236}">
                <a16:creationId xmlns:a16="http://schemas.microsoft.com/office/drawing/2014/main" id="{2A93DEC7-2ACF-4160-BEAA-030B61989FF9}"/>
              </a:ext>
            </a:extLst>
          </p:cNvPr>
          <p:cNvSpPr>
            <a:spLocks noGrp="1"/>
          </p:cNvSpPr>
          <p:nvPr>
            <p:ph type="dt" sz="half" idx="10"/>
          </p:nvPr>
        </p:nvSpPr>
        <p:spPr>
          <a:xfrm>
            <a:off x="1097280" y="6618478"/>
            <a:ext cx="1060704" cy="118872"/>
          </a:xfrm>
        </p:spPr>
        <p:txBody>
          <a:bodyPr/>
          <a:lstStyle/>
          <a:p>
            <a:fld id="{204EADA5-7BF0-4E0F-98DE-630E0B43A800}" type="datetime4">
              <a:rPr lang="en-US" smtClean="0"/>
              <a:t>July 11, 2022</a:t>
            </a:fld>
            <a:endParaRPr lang="en-US"/>
          </a:p>
        </p:txBody>
      </p:sp>
      <p:sp>
        <p:nvSpPr>
          <p:cNvPr id="6" name="Footer Placeholder 5">
            <a:extLst>
              <a:ext uri="{FF2B5EF4-FFF2-40B4-BE49-F238E27FC236}">
                <a16:creationId xmlns:a16="http://schemas.microsoft.com/office/drawing/2014/main" id="{61FF63D8-4D04-4E95-915E-ED93514CDF5D}"/>
              </a:ext>
            </a:extLst>
          </p:cNvPr>
          <p:cNvSpPr>
            <a:spLocks noGrp="1"/>
          </p:cNvSpPr>
          <p:nvPr>
            <p:ph type="ftr" sz="quarter" idx="11"/>
          </p:nvPr>
        </p:nvSpPr>
        <p:spPr>
          <a:xfrm>
            <a:off x="2615184" y="6618478"/>
            <a:ext cx="5394960" cy="118872"/>
          </a:xfrm>
        </p:spPr>
        <p:txBody>
          <a:bodyPr anchor="ctr"/>
          <a:lstStyle/>
          <a:p>
            <a:r>
              <a:rPr lang="en-US"/>
              <a:t>For Research Use Only. Not for use in diagnostic procedures.       PR7000-8294</a:t>
            </a:r>
          </a:p>
        </p:txBody>
      </p:sp>
      <p:grpSp>
        <p:nvGrpSpPr>
          <p:cNvPr id="174" name="Group 173">
            <a:extLst>
              <a:ext uri="{FF2B5EF4-FFF2-40B4-BE49-F238E27FC236}">
                <a16:creationId xmlns:a16="http://schemas.microsoft.com/office/drawing/2014/main" id="{2A4267AA-B9CA-4684-A53E-46287F61045E}"/>
              </a:ext>
            </a:extLst>
          </p:cNvPr>
          <p:cNvGrpSpPr/>
          <p:nvPr/>
        </p:nvGrpSpPr>
        <p:grpSpPr>
          <a:xfrm>
            <a:off x="2427334" y="2282567"/>
            <a:ext cx="0" cy="3338008"/>
            <a:chOff x="2480674" y="2062163"/>
            <a:chExt cx="0" cy="3338008"/>
          </a:xfrm>
        </p:grpSpPr>
        <p:cxnSp>
          <p:nvCxnSpPr>
            <p:cNvPr id="175" name="Straight Arrow Connector 174">
              <a:extLst>
                <a:ext uri="{FF2B5EF4-FFF2-40B4-BE49-F238E27FC236}">
                  <a16:creationId xmlns:a16="http://schemas.microsoft.com/office/drawing/2014/main" id="{ED11E7F0-F0FE-45FF-A7AC-8011A80D5498}"/>
                </a:ext>
              </a:extLst>
            </p:cNvPr>
            <p:cNvCxnSpPr>
              <a:cxnSpLocks/>
            </p:cNvCxnSpPr>
            <p:nvPr/>
          </p:nvCxnSpPr>
          <p:spPr>
            <a:xfrm>
              <a:off x="2480674" y="2062163"/>
              <a:ext cx="0" cy="224916"/>
            </a:xfrm>
            <a:prstGeom prst="straightConnector1">
              <a:avLst/>
            </a:prstGeom>
            <a:ln w="38100">
              <a:solidFill>
                <a:schemeClr val="bg1">
                  <a:lumMod val="8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76" name="Straight Arrow Connector 175">
              <a:extLst>
                <a:ext uri="{FF2B5EF4-FFF2-40B4-BE49-F238E27FC236}">
                  <a16:creationId xmlns:a16="http://schemas.microsoft.com/office/drawing/2014/main" id="{BEBC51AC-4CA5-42B8-BBB1-4C913D161682}"/>
                </a:ext>
              </a:extLst>
            </p:cNvPr>
            <p:cNvCxnSpPr>
              <a:cxnSpLocks/>
            </p:cNvCxnSpPr>
            <p:nvPr/>
          </p:nvCxnSpPr>
          <p:spPr>
            <a:xfrm>
              <a:off x="2480674" y="2840436"/>
              <a:ext cx="0" cy="224916"/>
            </a:xfrm>
            <a:prstGeom prst="straightConnector1">
              <a:avLst/>
            </a:prstGeom>
            <a:ln w="38100">
              <a:solidFill>
                <a:schemeClr val="bg1">
                  <a:lumMod val="8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77" name="Straight Arrow Connector 176">
              <a:extLst>
                <a:ext uri="{FF2B5EF4-FFF2-40B4-BE49-F238E27FC236}">
                  <a16:creationId xmlns:a16="http://schemas.microsoft.com/office/drawing/2014/main" id="{F94B5439-9789-4961-B27B-35224F47E71B}"/>
                </a:ext>
              </a:extLst>
            </p:cNvPr>
            <p:cNvCxnSpPr>
              <a:cxnSpLocks/>
            </p:cNvCxnSpPr>
            <p:nvPr/>
          </p:nvCxnSpPr>
          <p:spPr>
            <a:xfrm>
              <a:off x="2480674" y="3612359"/>
              <a:ext cx="0" cy="224916"/>
            </a:xfrm>
            <a:prstGeom prst="straightConnector1">
              <a:avLst/>
            </a:prstGeom>
            <a:ln w="38100">
              <a:solidFill>
                <a:schemeClr val="bg1">
                  <a:lumMod val="8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78" name="Straight Arrow Connector 177">
              <a:extLst>
                <a:ext uri="{FF2B5EF4-FFF2-40B4-BE49-F238E27FC236}">
                  <a16:creationId xmlns:a16="http://schemas.microsoft.com/office/drawing/2014/main" id="{D06A35B2-6E09-4884-B793-56311F3DE2B6}"/>
                </a:ext>
              </a:extLst>
            </p:cNvPr>
            <p:cNvCxnSpPr>
              <a:cxnSpLocks/>
            </p:cNvCxnSpPr>
            <p:nvPr/>
          </p:nvCxnSpPr>
          <p:spPr>
            <a:xfrm>
              <a:off x="2480674" y="4393807"/>
              <a:ext cx="0" cy="224916"/>
            </a:xfrm>
            <a:prstGeom prst="straightConnector1">
              <a:avLst/>
            </a:prstGeom>
            <a:ln w="38100">
              <a:solidFill>
                <a:schemeClr val="bg1">
                  <a:lumMod val="8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79" name="Straight Arrow Connector 178">
              <a:extLst>
                <a:ext uri="{FF2B5EF4-FFF2-40B4-BE49-F238E27FC236}">
                  <a16:creationId xmlns:a16="http://schemas.microsoft.com/office/drawing/2014/main" id="{BEF08EF1-15EC-4D96-B87C-3314CDFD3208}"/>
                </a:ext>
              </a:extLst>
            </p:cNvPr>
            <p:cNvCxnSpPr>
              <a:cxnSpLocks/>
            </p:cNvCxnSpPr>
            <p:nvPr/>
          </p:nvCxnSpPr>
          <p:spPr>
            <a:xfrm>
              <a:off x="2480674" y="5175255"/>
              <a:ext cx="0" cy="224916"/>
            </a:xfrm>
            <a:prstGeom prst="straightConnector1">
              <a:avLst/>
            </a:prstGeom>
            <a:ln w="38100">
              <a:solidFill>
                <a:schemeClr val="bg1">
                  <a:lumMod val="85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80" name="Group 179">
            <a:extLst>
              <a:ext uri="{FF2B5EF4-FFF2-40B4-BE49-F238E27FC236}">
                <a16:creationId xmlns:a16="http://schemas.microsoft.com/office/drawing/2014/main" id="{B1084815-3DE7-4FF4-B0F7-1609DDD46C86}"/>
              </a:ext>
            </a:extLst>
          </p:cNvPr>
          <p:cNvGrpSpPr/>
          <p:nvPr/>
        </p:nvGrpSpPr>
        <p:grpSpPr>
          <a:xfrm>
            <a:off x="496132" y="2189878"/>
            <a:ext cx="903876" cy="395656"/>
            <a:chOff x="496132" y="1946614"/>
            <a:chExt cx="903876" cy="395656"/>
          </a:xfrm>
        </p:grpSpPr>
        <p:sp>
          <p:nvSpPr>
            <p:cNvPr id="181" name="Arrow: Chevron 180">
              <a:extLst>
                <a:ext uri="{FF2B5EF4-FFF2-40B4-BE49-F238E27FC236}">
                  <a16:creationId xmlns:a16="http://schemas.microsoft.com/office/drawing/2014/main" id="{4B550129-0F16-47AE-94CE-E890426BE969}"/>
                </a:ext>
              </a:extLst>
            </p:cNvPr>
            <p:cNvSpPr/>
            <p:nvPr/>
          </p:nvSpPr>
          <p:spPr>
            <a:xfrm>
              <a:off x="623707" y="1948571"/>
              <a:ext cx="699943" cy="391743"/>
            </a:xfrm>
            <a:prstGeom prst="chevron">
              <a:avLst>
                <a:gd name="adj" fmla="val 21233"/>
              </a:avLst>
            </a:prstGeom>
            <a:solidFill>
              <a:schemeClr val="bg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chemeClr val="tx1"/>
                </a:solidFill>
              </a:endParaRPr>
            </a:p>
          </p:txBody>
        </p:sp>
        <p:sp>
          <p:nvSpPr>
            <p:cNvPr id="182" name="Arrow: Chevron 181">
              <a:extLst>
                <a:ext uri="{FF2B5EF4-FFF2-40B4-BE49-F238E27FC236}">
                  <a16:creationId xmlns:a16="http://schemas.microsoft.com/office/drawing/2014/main" id="{66C6E037-2D43-4C83-B885-A61A3394BCB4}"/>
                </a:ext>
              </a:extLst>
            </p:cNvPr>
            <p:cNvSpPr/>
            <p:nvPr/>
          </p:nvSpPr>
          <p:spPr>
            <a:xfrm>
              <a:off x="496132" y="1946614"/>
              <a:ext cx="164704" cy="395656"/>
            </a:xfrm>
            <a:prstGeom prst="chevron">
              <a:avLst>
                <a:gd name="adj" fmla="val 55842"/>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chemeClr val="tx1"/>
                </a:solidFill>
              </a:endParaRPr>
            </a:p>
          </p:txBody>
        </p:sp>
        <p:sp>
          <p:nvSpPr>
            <p:cNvPr id="183" name="TextBox 182">
              <a:extLst>
                <a:ext uri="{FF2B5EF4-FFF2-40B4-BE49-F238E27FC236}">
                  <a16:creationId xmlns:a16="http://schemas.microsoft.com/office/drawing/2014/main" id="{CC08F45A-DFC2-4D9A-910A-0F0B9FFBD63B}"/>
                </a:ext>
              </a:extLst>
            </p:cNvPr>
            <p:cNvSpPr txBox="1"/>
            <p:nvPr/>
          </p:nvSpPr>
          <p:spPr>
            <a:xfrm>
              <a:off x="700066" y="1990554"/>
              <a:ext cx="699942" cy="307777"/>
            </a:xfrm>
            <a:prstGeom prst="rect">
              <a:avLst/>
            </a:prstGeom>
            <a:noFill/>
          </p:spPr>
          <p:txBody>
            <a:bodyPr wrap="square" rtlCol="0">
              <a:spAutoFit/>
            </a:bodyPr>
            <a:lstStyle/>
            <a:p>
              <a:r>
                <a:rPr lang="en-US" sz="1400" b="1">
                  <a:solidFill>
                    <a:schemeClr val="accent1"/>
                  </a:solidFill>
                </a:rPr>
                <a:t>QC 1</a:t>
              </a:r>
              <a:endParaRPr lang="en-IN" sz="1400" b="1">
                <a:solidFill>
                  <a:schemeClr val="accent1"/>
                </a:solidFill>
              </a:endParaRPr>
            </a:p>
          </p:txBody>
        </p:sp>
      </p:grpSp>
      <p:grpSp>
        <p:nvGrpSpPr>
          <p:cNvPr id="184" name="Group 183">
            <a:extLst>
              <a:ext uri="{FF2B5EF4-FFF2-40B4-BE49-F238E27FC236}">
                <a16:creationId xmlns:a16="http://schemas.microsoft.com/office/drawing/2014/main" id="{4E5E4D89-6FD2-4A97-9CBD-43025DCCDCE2}"/>
              </a:ext>
            </a:extLst>
          </p:cNvPr>
          <p:cNvGrpSpPr/>
          <p:nvPr/>
        </p:nvGrpSpPr>
        <p:grpSpPr>
          <a:xfrm>
            <a:off x="1452563" y="1730206"/>
            <a:ext cx="1945880" cy="544283"/>
            <a:chOff x="1505903" y="1509802"/>
            <a:chExt cx="1945880" cy="544283"/>
          </a:xfrm>
        </p:grpSpPr>
        <p:sp>
          <p:nvSpPr>
            <p:cNvPr id="185" name="Rectangle 184">
              <a:extLst>
                <a:ext uri="{FF2B5EF4-FFF2-40B4-BE49-F238E27FC236}">
                  <a16:creationId xmlns:a16="http://schemas.microsoft.com/office/drawing/2014/main" id="{814674A0-F834-4F14-8144-4BDEE95BB416}"/>
                </a:ext>
              </a:extLst>
            </p:cNvPr>
            <p:cNvSpPr/>
            <p:nvPr/>
          </p:nvSpPr>
          <p:spPr>
            <a:xfrm>
              <a:off x="1505903" y="1509802"/>
              <a:ext cx="1945880" cy="544283"/>
            </a:xfrm>
            <a:prstGeom prst="rect">
              <a:avLst/>
            </a:prstGeom>
            <a:solidFill>
              <a:schemeClr val="accent2"/>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86" name="TextBox 185">
              <a:extLst>
                <a:ext uri="{FF2B5EF4-FFF2-40B4-BE49-F238E27FC236}">
                  <a16:creationId xmlns:a16="http://schemas.microsoft.com/office/drawing/2014/main" id="{2829C2BC-F6A1-4912-BC95-C49E5AD4023F}"/>
                </a:ext>
              </a:extLst>
            </p:cNvPr>
            <p:cNvSpPr txBox="1"/>
            <p:nvPr/>
          </p:nvSpPr>
          <p:spPr>
            <a:xfrm>
              <a:off x="1595681" y="1522069"/>
              <a:ext cx="1766324" cy="523220"/>
            </a:xfrm>
            <a:prstGeom prst="rect">
              <a:avLst/>
            </a:prstGeom>
            <a:noFill/>
          </p:spPr>
          <p:txBody>
            <a:bodyPr wrap="square" anchor="ctr">
              <a:spAutoFit/>
            </a:bodyPr>
            <a:lstStyle/>
            <a:p>
              <a:pPr algn="ctr"/>
              <a:r>
                <a:rPr lang="en-US" sz="1400" b="1">
                  <a:solidFill>
                    <a:schemeClr val="bg1"/>
                  </a:solidFill>
                </a:rPr>
                <a:t>Synthetic DNA starting materials</a:t>
              </a:r>
            </a:p>
          </p:txBody>
        </p:sp>
      </p:grpSp>
      <p:grpSp>
        <p:nvGrpSpPr>
          <p:cNvPr id="188" name="Group 187">
            <a:extLst>
              <a:ext uri="{FF2B5EF4-FFF2-40B4-BE49-F238E27FC236}">
                <a16:creationId xmlns:a16="http://schemas.microsoft.com/office/drawing/2014/main" id="{9C0D0C54-8C3F-4601-9791-B9672C57560D}"/>
              </a:ext>
            </a:extLst>
          </p:cNvPr>
          <p:cNvGrpSpPr/>
          <p:nvPr/>
        </p:nvGrpSpPr>
        <p:grpSpPr>
          <a:xfrm>
            <a:off x="1403117" y="2507892"/>
            <a:ext cx="2044773" cy="544071"/>
            <a:chOff x="1456457" y="2287079"/>
            <a:chExt cx="2044773" cy="544071"/>
          </a:xfrm>
        </p:grpSpPr>
        <p:sp>
          <p:nvSpPr>
            <p:cNvPr id="189" name="Rectangle 188">
              <a:extLst>
                <a:ext uri="{FF2B5EF4-FFF2-40B4-BE49-F238E27FC236}">
                  <a16:creationId xmlns:a16="http://schemas.microsoft.com/office/drawing/2014/main" id="{336C802A-BA97-41C6-96D1-794BE3870DF6}"/>
                </a:ext>
              </a:extLst>
            </p:cNvPr>
            <p:cNvSpPr/>
            <p:nvPr/>
          </p:nvSpPr>
          <p:spPr>
            <a:xfrm>
              <a:off x="1505903" y="2287079"/>
              <a:ext cx="1945880" cy="544071"/>
            </a:xfrm>
            <a:prstGeom prst="rect">
              <a:avLst/>
            </a:prstGeom>
            <a:solidFill>
              <a:schemeClr val="bg1"/>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90" name="TextBox 189">
              <a:extLst>
                <a:ext uri="{FF2B5EF4-FFF2-40B4-BE49-F238E27FC236}">
                  <a16:creationId xmlns:a16="http://schemas.microsoft.com/office/drawing/2014/main" id="{99B7B96D-FC22-435C-9FD0-F8CF0F7D33E5}"/>
                </a:ext>
              </a:extLst>
            </p:cNvPr>
            <p:cNvSpPr txBox="1"/>
            <p:nvPr/>
          </p:nvSpPr>
          <p:spPr>
            <a:xfrm>
              <a:off x="1456457" y="2392520"/>
              <a:ext cx="2044773" cy="307777"/>
            </a:xfrm>
            <a:prstGeom prst="rect">
              <a:avLst/>
            </a:prstGeom>
            <a:noFill/>
          </p:spPr>
          <p:txBody>
            <a:bodyPr wrap="square" anchor="ctr">
              <a:spAutoFit/>
            </a:bodyPr>
            <a:lstStyle/>
            <a:p>
              <a:pPr algn="ctr"/>
              <a:r>
                <a:rPr lang="en-US" sz="1400" i="1">
                  <a:solidFill>
                    <a:schemeClr val="bg1">
                      <a:lumMod val="50000"/>
                    </a:schemeClr>
                  </a:solidFill>
                </a:rPr>
                <a:t>In vitro </a:t>
              </a:r>
              <a:r>
                <a:rPr lang="en-US" sz="1400">
                  <a:solidFill>
                    <a:schemeClr val="bg1">
                      <a:lumMod val="50000"/>
                    </a:schemeClr>
                  </a:solidFill>
                </a:rPr>
                <a:t>transcription</a:t>
              </a:r>
              <a:endParaRPr lang="en-US" sz="1400" i="1">
                <a:solidFill>
                  <a:schemeClr val="bg1">
                    <a:lumMod val="50000"/>
                  </a:schemeClr>
                </a:solidFill>
              </a:endParaRPr>
            </a:p>
          </p:txBody>
        </p:sp>
        <p:sp>
          <p:nvSpPr>
            <p:cNvPr id="191" name="Rectangle 190">
              <a:extLst>
                <a:ext uri="{FF2B5EF4-FFF2-40B4-BE49-F238E27FC236}">
                  <a16:creationId xmlns:a16="http://schemas.microsoft.com/office/drawing/2014/main" id="{751E0CED-FCBA-4A07-9022-8FD66052462C}"/>
                </a:ext>
              </a:extLst>
            </p:cNvPr>
            <p:cNvSpPr/>
            <p:nvPr/>
          </p:nvSpPr>
          <p:spPr>
            <a:xfrm>
              <a:off x="1505903" y="2780494"/>
              <a:ext cx="1945880" cy="50655"/>
            </a:xfrm>
            <a:prstGeom prst="rect">
              <a:avLst/>
            </a:prstGeom>
            <a:solidFill>
              <a:srgbClr val="CE0F69"/>
            </a:solidFill>
            <a:ln w="12700">
              <a:solidFill>
                <a:srgbClr val="CE0F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192" name="Group 191">
            <a:extLst>
              <a:ext uri="{FF2B5EF4-FFF2-40B4-BE49-F238E27FC236}">
                <a16:creationId xmlns:a16="http://schemas.microsoft.com/office/drawing/2014/main" id="{99C9BCC1-27B1-4A08-BD09-FF638AF7B28A}"/>
              </a:ext>
            </a:extLst>
          </p:cNvPr>
          <p:cNvGrpSpPr/>
          <p:nvPr/>
        </p:nvGrpSpPr>
        <p:grpSpPr>
          <a:xfrm>
            <a:off x="1403117" y="4057908"/>
            <a:ext cx="2044773" cy="546761"/>
            <a:chOff x="1456457" y="3950369"/>
            <a:chExt cx="2044773" cy="546761"/>
          </a:xfrm>
        </p:grpSpPr>
        <p:sp>
          <p:nvSpPr>
            <p:cNvPr id="193" name="Rectangle 192">
              <a:extLst>
                <a:ext uri="{FF2B5EF4-FFF2-40B4-BE49-F238E27FC236}">
                  <a16:creationId xmlns:a16="http://schemas.microsoft.com/office/drawing/2014/main" id="{6545D561-EBC1-4BC7-BDB3-8FA0FA70ACC6}"/>
                </a:ext>
              </a:extLst>
            </p:cNvPr>
            <p:cNvSpPr/>
            <p:nvPr/>
          </p:nvSpPr>
          <p:spPr>
            <a:xfrm>
              <a:off x="1505903" y="3950369"/>
              <a:ext cx="1945880" cy="544071"/>
            </a:xfrm>
            <a:prstGeom prst="rect">
              <a:avLst/>
            </a:prstGeom>
            <a:solidFill>
              <a:schemeClr val="bg1"/>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94" name="TextBox 193">
              <a:extLst>
                <a:ext uri="{FF2B5EF4-FFF2-40B4-BE49-F238E27FC236}">
                  <a16:creationId xmlns:a16="http://schemas.microsoft.com/office/drawing/2014/main" id="{50E7FF54-F4EB-4F53-B5BA-A340E31CA863}"/>
                </a:ext>
              </a:extLst>
            </p:cNvPr>
            <p:cNvSpPr txBox="1"/>
            <p:nvPr/>
          </p:nvSpPr>
          <p:spPr>
            <a:xfrm>
              <a:off x="1456457" y="4043910"/>
              <a:ext cx="2044773" cy="307777"/>
            </a:xfrm>
            <a:prstGeom prst="rect">
              <a:avLst/>
            </a:prstGeom>
            <a:noFill/>
          </p:spPr>
          <p:txBody>
            <a:bodyPr wrap="square" anchor="ctr">
              <a:spAutoFit/>
            </a:bodyPr>
            <a:lstStyle/>
            <a:p>
              <a:pPr algn="ctr"/>
              <a:r>
                <a:rPr lang="en-US" sz="1400">
                  <a:solidFill>
                    <a:schemeClr val="bg1">
                      <a:lumMod val="50000"/>
                    </a:schemeClr>
                  </a:solidFill>
                </a:rPr>
                <a:t>Addition of polyA tail</a:t>
              </a:r>
            </a:p>
          </p:txBody>
        </p:sp>
        <p:sp>
          <p:nvSpPr>
            <p:cNvPr id="195" name="Rectangle 194">
              <a:extLst>
                <a:ext uri="{FF2B5EF4-FFF2-40B4-BE49-F238E27FC236}">
                  <a16:creationId xmlns:a16="http://schemas.microsoft.com/office/drawing/2014/main" id="{DFD7323B-E696-4A25-ADD0-9A6DC7306B4A}"/>
                </a:ext>
              </a:extLst>
            </p:cNvPr>
            <p:cNvSpPr/>
            <p:nvPr/>
          </p:nvSpPr>
          <p:spPr>
            <a:xfrm>
              <a:off x="1505903" y="4446475"/>
              <a:ext cx="1945880" cy="50655"/>
            </a:xfrm>
            <a:prstGeom prst="rect">
              <a:avLst/>
            </a:prstGeom>
            <a:solidFill>
              <a:schemeClr val="accent3"/>
            </a:solid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196" name="Group 195">
            <a:extLst>
              <a:ext uri="{FF2B5EF4-FFF2-40B4-BE49-F238E27FC236}">
                <a16:creationId xmlns:a16="http://schemas.microsoft.com/office/drawing/2014/main" id="{E9105B93-B63F-47FE-8C1F-6578FAF8ADB1}"/>
              </a:ext>
            </a:extLst>
          </p:cNvPr>
          <p:cNvGrpSpPr/>
          <p:nvPr/>
        </p:nvGrpSpPr>
        <p:grpSpPr>
          <a:xfrm>
            <a:off x="1403117" y="3282900"/>
            <a:ext cx="2044773" cy="544071"/>
            <a:chOff x="1456457" y="3067528"/>
            <a:chExt cx="2044773" cy="544071"/>
          </a:xfrm>
        </p:grpSpPr>
        <p:sp>
          <p:nvSpPr>
            <p:cNvPr id="197" name="Rectangle 196">
              <a:extLst>
                <a:ext uri="{FF2B5EF4-FFF2-40B4-BE49-F238E27FC236}">
                  <a16:creationId xmlns:a16="http://schemas.microsoft.com/office/drawing/2014/main" id="{4E22880A-A327-48F1-B2E8-CCFE71F416A2}"/>
                </a:ext>
              </a:extLst>
            </p:cNvPr>
            <p:cNvSpPr/>
            <p:nvPr/>
          </p:nvSpPr>
          <p:spPr>
            <a:xfrm>
              <a:off x="1505903" y="3067528"/>
              <a:ext cx="1945880" cy="544071"/>
            </a:xfrm>
            <a:prstGeom prst="rect">
              <a:avLst/>
            </a:prstGeom>
            <a:solidFill>
              <a:schemeClr val="bg1"/>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98" name="TextBox 197">
              <a:extLst>
                <a:ext uri="{FF2B5EF4-FFF2-40B4-BE49-F238E27FC236}">
                  <a16:creationId xmlns:a16="http://schemas.microsoft.com/office/drawing/2014/main" id="{DB3EDCCC-D653-450E-AB39-E07A11107CDD}"/>
                </a:ext>
              </a:extLst>
            </p:cNvPr>
            <p:cNvSpPr txBox="1"/>
            <p:nvPr/>
          </p:nvSpPr>
          <p:spPr>
            <a:xfrm>
              <a:off x="1456457" y="3168525"/>
              <a:ext cx="2044773" cy="307777"/>
            </a:xfrm>
            <a:prstGeom prst="rect">
              <a:avLst/>
            </a:prstGeom>
            <a:noFill/>
          </p:spPr>
          <p:txBody>
            <a:bodyPr wrap="square" anchor="ctr">
              <a:spAutoFit/>
            </a:bodyPr>
            <a:lstStyle/>
            <a:p>
              <a:pPr algn="ctr"/>
              <a:r>
                <a:rPr lang="en-US" sz="1400">
                  <a:solidFill>
                    <a:schemeClr val="bg1">
                      <a:lumMod val="50000"/>
                    </a:schemeClr>
                  </a:solidFill>
                </a:rPr>
                <a:t>RNA cleanup</a:t>
              </a:r>
            </a:p>
          </p:txBody>
        </p:sp>
        <p:sp>
          <p:nvSpPr>
            <p:cNvPr id="199" name="Rectangle 198">
              <a:extLst>
                <a:ext uri="{FF2B5EF4-FFF2-40B4-BE49-F238E27FC236}">
                  <a16:creationId xmlns:a16="http://schemas.microsoft.com/office/drawing/2014/main" id="{0C4314A2-5ADF-4911-9A0A-7A1D98241454}"/>
                </a:ext>
              </a:extLst>
            </p:cNvPr>
            <p:cNvSpPr/>
            <p:nvPr/>
          </p:nvSpPr>
          <p:spPr>
            <a:xfrm>
              <a:off x="1505903" y="3560944"/>
              <a:ext cx="1945880" cy="50655"/>
            </a:xfrm>
            <a:prstGeom prst="rect">
              <a:avLst/>
            </a:prstGeom>
            <a:solidFill>
              <a:srgbClr val="80276C"/>
            </a:solidFill>
            <a:ln w="12700">
              <a:solidFill>
                <a:srgbClr val="8027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200" name="Group 199">
            <a:extLst>
              <a:ext uri="{FF2B5EF4-FFF2-40B4-BE49-F238E27FC236}">
                <a16:creationId xmlns:a16="http://schemas.microsoft.com/office/drawing/2014/main" id="{BED62E5D-D206-40BA-9120-15503C0E75CE}"/>
              </a:ext>
            </a:extLst>
          </p:cNvPr>
          <p:cNvGrpSpPr/>
          <p:nvPr/>
        </p:nvGrpSpPr>
        <p:grpSpPr>
          <a:xfrm>
            <a:off x="1403117" y="4835606"/>
            <a:ext cx="2044773" cy="558496"/>
            <a:chOff x="1456457" y="4773286"/>
            <a:chExt cx="2044773" cy="558496"/>
          </a:xfrm>
        </p:grpSpPr>
        <p:sp>
          <p:nvSpPr>
            <p:cNvPr id="201" name="Rectangle 200">
              <a:extLst>
                <a:ext uri="{FF2B5EF4-FFF2-40B4-BE49-F238E27FC236}">
                  <a16:creationId xmlns:a16="http://schemas.microsoft.com/office/drawing/2014/main" id="{0A34D5F1-E731-41CA-A7ED-0A07316EAAF0}"/>
                </a:ext>
              </a:extLst>
            </p:cNvPr>
            <p:cNvSpPr/>
            <p:nvPr/>
          </p:nvSpPr>
          <p:spPr>
            <a:xfrm>
              <a:off x="1505903" y="4787711"/>
              <a:ext cx="1945880" cy="544071"/>
            </a:xfrm>
            <a:prstGeom prst="rect">
              <a:avLst/>
            </a:prstGeom>
            <a:solidFill>
              <a:schemeClr val="bg1"/>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02" name="TextBox 201">
              <a:extLst>
                <a:ext uri="{FF2B5EF4-FFF2-40B4-BE49-F238E27FC236}">
                  <a16:creationId xmlns:a16="http://schemas.microsoft.com/office/drawing/2014/main" id="{432081A8-468F-42CF-A6F0-77F7CC2AA5D9}"/>
                </a:ext>
              </a:extLst>
            </p:cNvPr>
            <p:cNvSpPr txBox="1"/>
            <p:nvPr/>
          </p:nvSpPr>
          <p:spPr>
            <a:xfrm>
              <a:off x="1456457" y="4773286"/>
              <a:ext cx="2044773" cy="523220"/>
            </a:xfrm>
            <a:prstGeom prst="rect">
              <a:avLst/>
            </a:prstGeom>
            <a:noFill/>
          </p:spPr>
          <p:txBody>
            <a:bodyPr wrap="square" anchor="ctr">
              <a:spAutoFit/>
            </a:bodyPr>
            <a:lstStyle/>
            <a:p>
              <a:pPr algn="ctr"/>
              <a:r>
                <a:rPr lang="en-US" sz="1400">
                  <a:solidFill>
                    <a:schemeClr val="bg1">
                      <a:lumMod val="50000"/>
                    </a:schemeClr>
                  </a:solidFill>
                </a:rPr>
                <a:t>Formulation of RNA delivery system</a:t>
              </a:r>
            </a:p>
          </p:txBody>
        </p:sp>
        <p:sp>
          <p:nvSpPr>
            <p:cNvPr id="203" name="Rectangle 202">
              <a:extLst>
                <a:ext uri="{FF2B5EF4-FFF2-40B4-BE49-F238E27FC236}">
                  <a16:creationId xmlns:a16="http://schemas.microsoft.com/office/drawing/2014/main" id="{B238ADAF-2C62-4CEF-9284-110129E662F0}"/>
                </a:ext>
              </a:extLst>
            </p:cNvPr>
            <p:cNvSpPr/>
            <p:nvPr/>
          </p:nvSpPr>
          <p:spPr>
            <a:xfrm>
              <a:off x="1505903" y="5281126"/>
              <a:ext cx="1945880" cy="50655"/>
            </a:xfrm>
            <a:prstGeom prst="rect">
              <a:avLst/>
            </a:prstGeom>
            <a:solidFill>
              <a:srgbClr val="00BAB3"/>
            </a:solidFill>
            <a:ln w="12700">
              <a:solidFill>
                <a:srgbClr val="00BA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204" name="Group 203">
            <a:extLst>
              <a:ext uri="{FF2B5EF4-FFF2-40B4-BE49-F238E27FC236}">
                <a16:creationId xmlns:a16="http://schemas.microsoft.com/office/drawing/2014/main" id="{D8AE2DD9-EA15-4B95-B417-7C521B4A1B8A}"/>
              </a:ext>
            </a:extLst>
          </p:cNvPr>
          <p:cNvGrpSpPr/>
          <p:nvPr/>
        </p:nvGrpSpPr>
        <p:grpSpPr>
          <a:xfrm>
            <a:off x="1403117" y="5625037"/>
            <a:ext cx="2044773" cy="544071"/>
            <a:chOff x="1456457" y="5404633"/>
            <a:chExt cx="2044773" cy="544071"/>
          </a:xfrm>
        </p:grpSpPr>
        <p:sp>
          <p:nvSpPr>
            <p:cNvPr id="205" name="Rectangle 204">
              <a:extLst>
                <a:ext uri="{FF2B5EF4-FFF2-40B4-BE49-F238E27FC236}">
                  <a16:creationId xmlns:a16="http://schemas.microsoft.com/office/drawing/2014/main" id="{133996BD-A004-4932-AEC8-82EA0EBC4AD5}"/>
                </a:ext>
              </a:extLst>
            </p:cNvPr>
            <p:cNvSpPr/>
            <p:nvPr/>
          </p:nvSpPr>
          <p:spPr>
            <a:xfrm>
              <a:off x="1505903" y="5404633"/>
              <a:ext cx="1945880" cy="544071"/>
            </a:xfrm>
            <a:prstGeom prst="rect">
              <a:avLst/>
            </a:prstGeom>
            <a:solidFill>
              <a:schemeClr val="bg1"/>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06" name="TextBox 205">
              <a:extLst>
                <a:ext uri="{FF2B5EF4-FFF2-40B4-BE49-F238E27FC236}">
                  <a16:creationId xmlns:a16="http://schemas.microsoft.com/office/drawing/2014/main" id="{B629A96C-179D-41D3-B98D-533265789BA2}"/>
                </a:ext>
              </a:extLst>
            </p:cNvPr>
            <p:cNvSpPr txBox="1"/>
            <p:nvPr/>
          </p:nvSpPr>
          <p:spPr>
            <a:xfrm>
              <a:off x="1456457" y="5491613"/>
              <a:ext cx="2044773" cy="307777"/>
            </a:xfrm>
            <a:prstGeom prst="rect">
              <a:avLst/>
            </a:prstGeom>
            <a:noFill/>
          </p:spPr>
          <p:txBody>
            <a:bodyPr wrap="square" anchor="ctr">
              <a:spAutoFit/>
            </a:bodyPr>
            <a:lstStyle/>
            <a:p>
              <a:pPr algn="ctr"/>
              <a:r>
                <a:rPr lang="en-US" sz="1400">
                  <a:solidFill>
                    <a:schemeClr val="bg1">
                      <a:lumMod val="50000"/>
                    </a:schemeClr>
                  </a:solidFill>
                </a:rPr>
                <a:t>Final product</a:t>
              </a:r>
            </a:p>
          </p:txBody>
        </p:sp>
        <p:sp>
          <p:nvSpPr>
            <p:cNvPr id="207" name="Rectangle 206">
              <a:extLst>
                <a:ext uri="{FF2B5EF4-FFF2-40B4-BE49-F238E27FC236}">
                  <a16:creationId xmlns:a16="http://schemas.microsoft.com/office/drawing/2014/main" id="{9A3B7225-4663-47FC-8651-D23FBBD5602E}"/>
                </a:ext>
              </a:extLst>
            </p:cNvPr>
            <p:cNvSpPr/>
            <p:nvPr/>
          </p:nvSpPr>
          <p:spPr>
            <a:xfrm>
              <a:off x="1505903" y="5898049"/>
              <a:ext cx="1945880" cy="50655"/>
            </a:xfrm>
            <a:prstGeom prst="rect">
              <a:avLst/>
            </a:prstGeom>
            <a:solidFill>
              <a:srgbClr val="00426A"/>
            </a:solidFill>
            <a:ln w="12700">
              <a:solidFill>
                <a:srgbClr val="0042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208" name="Group 207">
            <a:extLst>
              <a:ext uri="{FF2B5EF4-FFF2-40B4-BE49-F238E27FC236}">
                <a16:creationId xmlns:a16="http://schemas.microsoft.com/office/drawing/2014/main" id="{E811B22D-0341-4206-92A8-E0AF2149D941}"/>
              </a:ext>
            </a:extLst>
          </p:cNvPr>
          <p:cNvGrpSpPr/>
          <p:nvPr/>
        </p:nvGrpSpPr>
        <p:grpSpPr>
          <a:xfrm>
            <a:off x="496132" y="3741535"/>
            <a:ext cx="903876" cy="395656"/>
            <a:chOff x="496132" y="1946614"/>
            <a:chExt cx="903876" cy="395656"/>
          </a:xfrm>
        </p:grpSpPr>
        <p:sp>
          <p:nvSpPr>
            <p:cNvPr id="209" name="Arrow: Chevron 208">
              <a:extLst>
                <a:ext uri="{FF2B5EF4-FFF2-40B4-BE49-F238E27FC236}">
                  <a16:creationId xmlns:a16="http://schemas.microsoft.com/office/drawing/2014/main" id="{BE6DE963-C3D4-47D8-826A-662D9E21351A}"/>
                </a:ext>
              </a:extLst>
            </p:cNvPr>
            <p:cNvSpPr/>
            <p:nvPr/>
          </p:nvSpPr>
          <p:spPr>
            <a:xfrm>
              <a:off x="623707" y="1948571"/>
              <a:ext cx="699943" cy="391743"/>
            </a:xfrm>
            <a:prstGeom prst="chevron">
              <a:avLst>
                <a:gd name="adj" fmla="val 21233"/>
              </a:avLst>
            </a:prstGeom>
            <a:solidFill>
              <a:schemeClr val="bg1"/>
            </a:solid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chemeClr val="tx1"/>
                </a:solidFill>
              </a:endParaRPr>
            </a:p>
          </p:txBody>
        </p:sp>
        <p:sp>
          <p:nvSpPr>
            <p:cNvPr id="210" name="Arrow: Chevron 209">
              <a:extLst>
                <a:ext uri="{FF2B5EF4-FFF2-40B4-BE49-F238E27FC236}">
                  <a16:creationId xmlns:a16="http://schemas.microsoft.com/office/drawing/2014/main" id="{DFE2B0C0-0004-4E18-B200-C406E5E2202A}"/>
                </a:ext>
              </a:extLst>
            </p:cNvPr>
            <p:cNvSpPr/>
            <p:nvPr/>
          </p:nvSpPr>
          <p:spPr>
            <a:xfrm>
              <a:off x="496132" y="1946614"/>
              <a:ext cx="164704" cy="395656"/>
            </a:xfrm>
            <a:prstGeom prst="chevron">
              <a:avLst>
                <a:gd name="adj" fmla="val 55842"/>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chemeClr val="bg1">
                    <a:lumMod val="65000"/>
                  </a:schemeClr>
                </a:solidFill>
              </a:endParaRPr>
            </a:p>
          </p:txBody>
        </p:sp>
        <p:sp>
          <p:nvSpPr>
            <p:cNvPr id="211" name="TextBox 210">
              <a:extLst>
                <a:ext uri="{FF2B5EF4-FFF2-40B4-BE49-F238E27FC236}">
                  <a16:creationId xmlns:a16="http://schemas.microsoft.com/office/drawing/2014/main" id="{0A9877C2-338D-4FE5-BC00-711478BC8FF9}"/>
                </a:ext>
              </a:extLst>
            </p:cNvPr>
            <p:cNvSpPr txBox="1"/>
            <p:nvPr/>
          </p:nvSpPr>
          <p:spPr>
            <a:xfrm>
              <a:off x="700066" y="1990554"/>
              <a:ext cx="699942" cy="307777"/>
            </a:xfrm>
            <a:prstGeom prst="rect">
              <a:avLst/>
            </a:prstGeom>
            <a:noFill/>
          </p:spPr>
          <p:txBody>
            <a:bodyPr wrap="square" rtlCol="0">
              <a:spAutoFit/>
            </a:bodyPr>
            <a:lstStyle/>
            <a:p>
              <a:r>
                <a:rPr lang="en-US" sz="1400" b="1">
                  <a:solidFill>
                    <a:schemeClr val="bg1">
                      <a:lumMod val="65000"/>
                    </a:schemeClr>
                  </a:solidFill>
                </a:rPr>
                <a:t>QC 2</a:t>
              </a:r>
              <a:endParaRPr lang="en-IN" sz="1400" b="1">
                <a:solidFill>
                  <a:schemeClr val="bg1">
                    <a:lumMod val="65000"/>
                  </a:schemeClr>
                </a:solidFill>
              </a:endParaRPr>
            </a:p>
          </p:txBody>
        </p:sp>
      </p:grpSp>
      <p:grpSp>
        <p:nvGrpSpPr>
          <p:cNvPr id="212" name="Group 211">
            <a:extLst>
              <a:ext uri="{FF2B5EF4-FFF2-40B4-BE49-F238E27FC236}">
                <a16:creationId xmlns:a16="http://schemas.microsoft.com/office/drawing/2014/main" id="{8ECF5481-A1AC-42ED-9565-8B2FCB5202AC}"/>
              </a:ext>
            </a:extLst>
          </p:cNvPr>
          <p:cNvGrpSpPr/>
          <p:nvPr/>
        </p:nvGrpSpPr>
        <p:grpSpPr>
          <a:xfrm>
            <a:off x="496132" y="4528841"/>
            <a:ext cx="903876" cy="395656"/>
            <a:chOff x="496132" y="1946614"/>
            <a:chExt cx="903876" cy="395656"/>
          </a:xfrm>
        </p:grpSpPr>
        <p:sp>
          <p:nvSpPr>
            <p:cNvPr id="213" name="Arrow: Chevron 212">
              <a:extLst>
                <a:ext uri="{FF2B5EF4-FFF2-40B4-BE49-F238E27FC236}">
                  <a16:creationId xmlns:a16="http://schemas.microsoft.com/office/drawing/2014/main" id="{9794FA2E-0793-48AD-B399-5BF91A60CD20}"/>
                </a:ext>
              </a:extLst>
            </p:cNvPr>
            <p:cNvSpPr/>
            <p:nvPr/>
          </p:nvSpPr>
          <p:spPr>
            <a:xfrm>
              <a:off x="623707" y="1948571"/>
              <a:ext cx="699943" cy="391743"/>
            </a:xfrm>
            <a:prstGeom prst="chevron">
              <a:avLst>
                <a:gd name="adj" fmla="val 21233"/>
              </a:avLst>
            </a:prstGeom>
            <a:solidFill>
              <a:schemeClr val="bg1"/>
            </a:solid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chemeClr val="tx1"/>
                </a:solidFill>
              </a:endParaRPr>
            </a:p>
          </p:txBody>
        </p:sp>
        <p:sp>
          <p:nvSpPr>
            <p:cNvPr id="214" name="Arrow: Chevron 213">
              <a:extLst>
                <a:ext uri="{FF2B5EF4-FFF2-40B4-BE49-F238E27FC236}">
                  <a16:creationId xmlns:a16="http://schemas.microsoft.com/office/drawing/2014/main" id="{41BFA8BE-B39C-44F1-A306-6CB485747E6D}"/>
                </a:ext>
              </a:extLst>
            </p:cNvPr>
            <p:cNvSpPr/>
            <p:nvPr/>
          </p:nvSpPr>
          <p:spPr>
            <a:xfrm>
              <a:off x="496132" y="1946614"/>
              <a:ext cx="164704" cy="395656"/>
            </a:xfrm>
            <a:prstGeom prst="chevron">
              <a:avLst>
                <a:gd name="adj" fmla="val 55842"/>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chemeClr val="tx1"/>
                </a:solidFill>
              </a:endParaRPr>
            </a:p>
          </p:txBody>
        </p:sp>
        <p:sp>
          <p:nvSpPr>
            <p:cNvPr id="215" name="TextBox 214">
              <a:extLst>
                <a:ext uri="{FF2B5EF4-FFF2-40B4-BE49-F238E27FC236}">
                  <a16:creationId xmlns:a16="http://schemas.microsoft.com/office/drawing/2014/main" id="{5A0B34A9-BF37-4936-B27E-0B09EFC8311C}"/>
                </a:ext>
              </a:extLst>
            </p:cNvPr>
            <p:cNvSpPr txBox="1"/>
            <p:nvPr/>
          </p:nvSpPr>
          <p:spPr>
            <a:xfrm>
              <a:off x="700066" y="1990554"/>
              <a:ext cx="699942" cy="307777"/>
            </a:xfrm>
            <a:prstGeom prst="rect">
              <a:avLst/>
            </a:prstGeom>
            <a:noFill/>
          </p:spPr>
          <p:txBody>
            <a:bodyPr wrap="square" rtlCol="0">
              <a:spAutoFit/>
            </a:bodyPr>
            <a:lstStyle/>
            <a:p>
              <a:r>
                <a:rPr lang="en-US" sz="1400" b="1">
                  <a:solidFill>
                    <a:schemeClr val="bg1">
                      <a:lumMod val="65000"/>
                    </a:schemeClr>
                  </a:solidFill>
                </a:rPr>
                <a:t>QC 3</a:t>
              </a:r>
              <a:endParaRPr lang="en-IN" sz="1400" b="1">
                <a:solidFill>
                  <a:schemeClr val="bg1">
                    <a:lumMod val="65000"/>
                  </a:schemeClr>
                </a:solidFill>
              </a:endParaRPr>
            </a:p>
          </p:txBody>
        </p:sp>
      </p:grpSp>
      <p:grpSp>
        <p:nvGrpSpPr>
          <p:cNvPr id="216" name="Group 215">
            <a:extLst>
              <a:ext uri="{FF2B5EF4-FFF2-40B4-BE49-F238E27FC236}">
                <a16:creationId xmlns:a16="http://schemas.microsoft.com/office/drawing/2014/main" id="{DCE61DDF-B41D-4B79-A606-F551122C0695}"/>
              </a:ext>
            </a:extLst>
          </p:cNvPr>
          <p:cNvGrpSpPr/>
          <p:nvPr/>
        </p:nvGrpSpPr>
        <p:grpSpPr>
          <a:xfrm>
            <a:off x="496132" y="5670394"/>
            <a:ext cx="903876" cy="395656"/>
            <a:chOff x="496132" y="1946614"/>
            <a:chExt cx="903876" cy="395656"/>
          </a:xfrm>
        </p:grpSpPr>
        <p:sp>
          <p:nvSpPr>
            <p:cNvPr id="217" name="Arrow: Chevron 216">
              <a:extLst>
                <a:ext uri="{FF2B5EF4-FFF2-40B4-BE49-F238E27FC236}">
                  <a16:creationId xmlns:a16="http://schemas.microsoft.com/office/drawing/2014/main" id="{0D1EDBCA-1AF6-4874-BD8B-A4895E3F46DA}"/>
                </a:ext>
              </a:extLst>
            </p:cNvPr>
            <p:cNvSpPr/>
            <p:nvPr/>
          </p:nvSpPr>
          <p:spPr>
            <a:xfrm>
              <a:off x="623707" y="1948571"/>
              <a:ext cx="699943" cy="391743"/>
            </a:xfrm>
            <a:prstGeom prst="chevron">
              <a:avLst>
                <a:gd name="adj" fmla="val 21233"/>
              </a:avLst>
            </a:prstGeom>
            <a:solidFill>
              <a:schemeClr val="bg1"/>
            </a:solid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chemeClr val="tx1"/>
                </a:solidFill>
              </a:endParaRPr>
            </a:p>
          </p:txBody>
        </p:sp>
        <p:sp>
          <p:nvSpPr>
            <p:cNvPr id="218" name="Arrow: Chevron 217">
              <a:extLst>
                <a:ext uri="{FF2B5EF4-FFF2-40B4-BE49-F238E27FC236}">
                  <a16:creationId xmlns:a16="http://schemas.microsoft.com/office/drawing/2014/main" id="{6CCC8CA1-B6BB-446C-93AF-2DFA4FE14401}"/>
                </a:ext>
              </a:extLst>
            </p:cNvPr>
            <p:cNvSpPr/>
            <p:nvPr/>
          </p:nvSpPr>
          <p:spPr>
            <a:xfrm>
              <a:off x="496132" y="1946614"/>
              <a:ext cx="164704" cy="395656"/>
            </a:xfrm>
            <a:prstGeom prst="chevron">
              <a:avLst>
                <a:gd name="adj" fmla="val 55842"/>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chemeClr val="tx1"/>
                </a:solidFill>
              </a:endParaRPr>
            </a:p>
          </p:txBody>
        </p:sp>
        <p:sp>
          <p:nvSpPr>
            <p:cNvPr id="219" name="TextBox 218">
              <a:extLst>
                <a:ext uri="{FF2B5EF4-FFF2-40B4-BE49-F238E27FC236}">
                  <a16:creationId xmlns:a16="http://schemas.microsoft.com/office/drawing/2014/main" id="{05E7281F-9EE2-44C8-B020-38CD792BE56A}"/>
                </a:ext>
              </a:extLst>
            </p:cNvPr>
            <p:cNvSpPr txBox="1"/>
            <p:nvPr/>
          </p:nvSpPr>
          <p:spPr>
            <a:xfrm>
              <a:off x="700066" y="1990554"/>
              <a:ext cx="699942" cy="307777"/>
            </a:xfrm>
            <a:prstGeom prst="rect">
              <a:avLst/>
            </a:prstGeom>
            <a:noFill/>
          </p:spPr>
          <p:txBody>
            <a:bodyPr wrap="square" rtlCol="0">
              <a:spAutoFit/>
            </a:bodyPr>
            <a:lstStyle/>
            <a:p>
              <a:r>
                <a:rPr lang="en-US" sz="1400" b="1">
                  <a:solidFill>
                    <a:schemeClr val="bg1">
                      <a:lumMod val="65000"/>
                    </a:schemeClr>
                  </a:solidFill>
                </a:rPr>
                <a:t>QC 4</a:t>
              </a:r>
              <a:endParaRPr lang="en-IN" sz="1400" b="1">
                <a:solidFill>
                  <a:schemeClr val="bg1">
                    <a:lumMod val="65000"/>
                  </a:schemeClr>
                </a:solidFill>
              </a:endParaRPr>
            </a:p>
          </p:txBody>
        </p:sp>
      </p:grpSp>
      <p:grpSp>
        <p:nvGrpSpPr>
          <p:cNvPr id="220" name="Graphic 11">
            <a:extLst>
              <a:ext uri="{FF2B5EF4-FFF2-40B4-BE49-F238E27FC236}">
                <a16:creationId xmlns:a16="http://schemas.microsoft.com/office/drawing/2014/main" id="{EDCFEE75-63CD-4E7E-AB7B-F826B9C0148B}"/>
              </a:ext>
            </a:extLst>
          </p:cNvPr>
          <p:cNvGrpSpPr/>
          <p:nvPr/>
        </p:nvGrpSpPr>
        <p:grpSpPr>
          <a:xfrm>
            <a:off x="3447889" y="2745737"/>
            <a:ext cx="384381" cy="812219"/>
            <a:chOff x="3501229" y="2550574"/>
            <a:chExt cx="461263" cy="974675"/>
          </a:xfrm>
        </p:grpSpPr>
        <p:sp>
          <p:nvSpPr>
            <p:cNvPr id="221" name="Freeform: Shape 220">
              <a:extLst>
                <a:ext uri="{FF2B5EF4-FFF2-40B4-BE49-F238E27FC236}">
                  <a16:creationId xmlns:a16="http://schemas.microsoft.com/office/drawing/2014/main" id="{B0FDD647-4E0C-4F84-B302-989BF26E47C0}"/>
                </a:ext>
              </a:extLst>
            </p:cNvPr>
            <p:cNvSpPr/>
            <p:nvPr/>
          </p:nvSpPr>
          <p:spPr>
            <a:xfrm>
              <a:off x="3501229" y="2612775"/>
              <a:ext cx="461263" cy="912474"/>
            </a:xfrm>
            <a:custGeom>
              <a:avLst/>
              <a:gdLst>
                <a:gd name="connsiteX0" fmla="*/ 96130 w 461263"/>
                <a:gd name="connsiteY0" fmla="*/ 0 h 912474"/>
                <a:gd name="connsiteX1" fmla="*/ 461264 w 461263"/>
                <a:gd name="connsiteY1" fmla="*/ 451211 h 912474"/>
                <a:gd name="connsiteX2" fmla="*/ 0 w 461263"/>
                <a:gd name="connsiteY2" fmla="*/ 912475 h 912474"/>
              </a:gdLst>
              <a:ahLst/>
              <a:cxnLst>
                <a:cxn ang="0">
                  <a:pos x="connsiteX0" y="connsiteY0"/>
                </a:cxn>
                <a:cxn ang="0">
                  <a:pos x="connsiteX1" y="connsiteY1"/>
                </a:cxn>
                <a:cxn ang="0">
                  <a:pos x="connsiteX2" y="connsiteY2"/>
                </a:cxn>
              </a:cxnLst>
              <a:rect l="l" t="t" r="r" b="b"/>
              <a:pathLst>
                <a:path w="461263" h="912474">
                  <a:moveTo>
                    <a:pt x="96130" y="0"/>
                  </a:moveTo>
                  <a:cubicBezTo>
                    <a:pt x="304727" y="44250"/>
                    <a:pt x="461264" y="229420"/>
                    <a:pt x="461264" y="451211"/>
                  </a:cubicBezTo>
                  <a:cubicBezTo>
                    <a:pt x="461264" y="705943"/>
                    <a:pt x="254732" y="912475"/>
                    <a:pt x="0" y="912475"/>
                  </a:cubicBezTo>
                </a:path>
              </a:pathLst>
            </a:custGeom>
            <a:noFill/>
            <a:ln w="13463" cap="flat">
              <a:solidFill>
                <a:schemeClr val="bg1">
                  <a:lumMod val="75000"/>
                </a:schemeClr>
              </a:solidFill>
              <a:prstDash val="solid"/>
              <a:miter/>
            </a:ln>
          </p:spPr>
          <p:txBody>
            <a:bodyPr rtlCol="0" anchor="ctr"/>
            <a:lstStyle/>
            <a:p>
              <a:endParaRPr lang="en-IN"/>
            </a:p>
          </p:txBody>
        </p:sp>
        <p:sp>
          <p:nvSpPr>
            <p:cNvPr id="222" name="Freeform: Shape 221">
              <a:extLst>
                <a:ext uri="{FF2B5EF4-FFF2-40B4-BE49-F238E27FC236}">
                  <a16:creationId xmlns:a16="http://schemas.microsoft.com/office/drawing/2014/main" id="{7AAA37E7-1D7E-4289-ABE5-6AEE1B694BFE}"/>
                </a:ext>
              </a:extLst>
            </p:cNvPr>
            <p:cNvSpPr>
              <a:spLocks noChangeAspect="1"/>
            </p:cNvSpPr>
            <p:nvPr/>
          </p:nvSpPr>
          <p:spPr>
            <a:xfrm>
              <a:off x="3501230" y="2550574"/>
              <a:ext cx="116972" cy="125972"/>
            </a:xfrm>
            <a:custGeom>
              <a:avLst/>
              <a:gdLst>
                <a:gd name="connsiteX0" fmla="*/ 106991 w 123685"/>
                <a:gd name="connsiteY0" fmla="*/ 133200 h 133200"/>
                <a:gd name="connsiteX1" fmla="*/ 0 w 123685"/>
                <a:gd name="connsiteY1" fmla="*/ 52149 h 133200"/>
                <a:gd name="connsiteX2" fmla="*/ 123686 w 123685"/>
                <a:gd name="connsiteY2" fmla="*/ 0 h 133200"/>
              </a:gdLst>
              <a:ahLst/>
              <a:cxnLst>
                <a:cxn ang="0">
                  <a:pos x="connsiteX0" y="connsiteY0"/>
                </a:cxn>
                <a:cxn ang="0">
                  <a:pos x="connsiteX1" y="connsiteY1"/>
                </a:cxn>
                <a:cxn ang="0">
                  <a:pos x="connsiteX2" y="connsiteY2"/>
                </a:cxn>
              </a:cxnLst>
              <a:rect l="l" t="t" r="r" b="b"/>
              <a:pathLst>
                <a:path w="123685" h="133200">
                  <a:moveTo>
                    <a:pt x="106991" y="133200"/>
                  </a:moveTo>
                  <a:lnTo>
                    <a:pt x="0" y="52149"/>
                  </a:lnTo>
                  <a:lnTo>
                    <a:pt x="123686" y="0"/>
                  </a:lnTo>
                  <a:close/>
                </a:path>
              </a:pathLst>
            </a:custGeom>
            <a:solidFill>
              <a:schemeClr val="bg1">
                <a:lumMod val="75000"/>
              </a:schemeClr>
            </a:solidFill>
            <a:ln w="8975" cap="flat">
              <a:noFill/>
              <a:prstDash val="solid"/>
              <a:miter/>
            </a:ln>
          </p:spPr>
          <p:txBody>
            <a:bodyPr rtlCol="0" anchor="ctr"/>
            <a:lstStyle/>
            <a:p>
              <a:endParaRPr lang="en-IN"/>
            </a:p>
          </p:txBody>
        </p:sp>
      </p:grpSp>
      <p:grpSp>
        <p:nvGrpSpPr>
          <p:cNvPr id="223" name="Graphic 11">
            <a:extLst>
              <a:ext uri="{FF2B5EF4-FFF2-40B4-BE49-F238E27FC236}">
                <a16:creationId xmlns:a16="http://schemas.microsoft.com/office/drawing/2014/main" id="{40FA6D8C-98D3-4409-B372-8D0B1C9A8144}"/>
              </a:ext>
            </a:extLst>
          </p:cNvPr>
          <p:cNvGrpSpPr/>
          <p:nvPr/>
        </p:nvGrpSpPr>
        <p:grpSpPr>
          <a:xfrm>
            <a:off x="3447889" y="4085846"/>
            <a:ext cx="227175" cy="490884"/>
            <a:chOff x="3501229" y="4167645"/>
            <a:chExt cx="227175" cy="490884"/>
          </a:xfrm>
        </p:grpSpPr>
        <p:sp>
          <p:nvSpPr>
            <p:cNvPr id="224" name="Freeform: Shape 223">
              <a:extLst>
                <a:ext uri="{FF2B5EF4-FFF2-40B4-BE49-F238E27FC236}">
                  <a16:creationId xmlns:a16="http://schemas.microsoft.com/office/drawing/2014/main" id="{0F8B8E58-8BA2-47D9-BB24-1FAEF217A3C6}"/>
                </a:ext>
              </a:extLst>
            </p:cNvPr>
            <p:cNvSpPr/>
            <p:nvPr/>
          </p:nvSpPr>
          <p:spPr>
            <a:xfrm>
              <a:off x="3501318" y="4224821"/>
              <a:ext cx="227086" cy="433708"/>
            </a:xfrm>
            <a:custGeom>
              <a:avLst/>
              <a:gdLst>
                <a:gd name="connsiteX0" fmla="*/ 94425 w 227086"/>
                <a:gd name="connsiteY0" fmla="*/ 0 h 433708"/>
                <a:gd name="connsiteX1" fmla="*/ 227086 w 227086"/>
                <a:gd name="connsiteY1" fmla="*/ 206622 h 433708"/>
                <a:gd name="connsiteX2" fmla="*/ 0 w 227086"/>
                <a:gd name="connsiteY2" fmla="*/ 433708 h 433708"/>
              </a:gdLst>
              <a:ahLst/>
              <a:cxnLst>
                <a:cxn ang="0">
                  <a:pos x="connsiteX0" y="connsiteY0"/>
                </a:cxn>
                <a:cxn ang="0">
                  <a:pos x="connsiteX1" y="connsiteY1"/>
                </a:cxn>
                <a:cxn ang="0">
                  <a:pos x="connsiteX2" y="connsiteY2"/>
                </a:cxn>
              </a:cxnLst>
              <a:rect l="l" t="t" r="r" b="b"/>
              <a:pathLst>
                <a:path w="227086" h="433708">
                  <a:moveTo>
                    <a:pt x="94425" y="0"/>
                  </a:moveTo>
                  <a:cubicBezTo>
                    <a:pt x="172693" y="35903"/>
                    <a:pt x="227086" y="114890"/>
                    <a:pt x="227086" y="206622"/>
                  </a:cubicBezTo>
                  <a:cubicBezTo>
                    <a:pt x="227086" y="332103"/>
                    <a:pt x="125391" y="433708"/>
                    <a:pt x="0" y="433708"/>
                  </a:cubicBezTo>
                </a:path>
              </a:pathLst>
            </a:custGeom>
            <a:noFill/>
            <a:ln w="13463" cap="flat">
              <a:solidFill>
                <a:schemeClr val="bg1">
                  <a:lumMod val="75000"/>
                </a:schemeClr>
              </a:solidFill>
              <a:prstDash val="solid"/>
              <a:miter/>
            </a:ln>
          </p:spPr>
          <p:txBody>
            <a:bodyPr rtlCol="0" anchor="ctr"/>
            <a:lstStyle/>
            <a:p>
              <a:endParaRPr lang="en-IN"/>
            </a:p>
          </p:txBody>
        </p:sp>
        <p:sp>
          <p:nvSpPr>
            <p:cNvPr id="225" name="Freeform: Shape 224">
              <a:extLst>
                <a:ext uri="{FF2B5EF4-FFF2-40B4-BE49-F238E27FC236}">
                  <a16:creationId xmlns:a16="http://schemas.microsoft.com/office/drawing/2014/main" id="{90A2734D-466E-4A82-902C-516B8AE8DAC7}"/>
                </a:ext>
              </a:extLst>
            </p:cNvPr>
            <p:cNvSpPr>
              <a:spLocks noChangeAspect="1"/>
            </p:cNvSpPr>
            <p:nvPr/>
          </p:nvSpPr>
          <p:spPr>
            <a:xfrm>
              <a:off x="3501229" y="4167645"/>
              <a:ext cx="110754" cy="111600"/>
            </a:xfrm>
            <a:custGeom>
              <a:avLst/>
              <a:gdLst>
                <a:gd name="connsiteX0" fmla="*/ 96310 w 129161"/>
                <a:gd name="connsiteY0" fmla="*/ 130148 h 130148"/>
                <a:gd name="connsiteX1" fmla="*/ 0 w 129161"/>
                <a:gd name="connsiteY1" fmla="*/ 36621 h 130148"/>
                <a:gd name="connsiteX2" fmla="*/ 129161 w 129161"/>
                <a:gd name="connsiteY2" fmla="*/ 0 h 130148"/>
              </a:gdLst>
              <a:ahLst/>
              <a:cxnLst>
                <a:cxn ang="0">
                  <a:pos x="connsiteX0" y="connsiteY0"/>
                </a:cxn>
                <a:cxn ang="0">
                  <a:pos x="connsiteX1" y="connsiteY1"/>
                </a:cxn>
                <a:cxn ang="0">
                  <a:pos x="connsiteX2" y="connsiteY2"/>
                </a:cxn>
              </a:cxnLst>
              <a:rect l="l" t="t" r="r" b="b"/>
              <a:pathLst>
                <a:path w="129161" h="130148">
                  <a:moveTo>
                    <a:pt x="96310" y="130148"/>
                  </a:moveTo>
                  <a:lnTo>
                    <a:pt x="0" y="36621"/>
                  </a:lnTo>
                  <a:lnTo>
                    <a:pt x="129161" y="0"/>
                  </a:lnTo>
                  <a:close/>
                </a:path>
              </a:pathLst>
            </a:custGeom>
            <a:solidFill>
              <a:schemeClr val="bg1">
                <a:lumMod val="75000"/>
              </a:schemeClr>
            </a:solidFill>
            <a:ln w="8975" cap="flat">
              <a:noFill/>
              <a:prstDash val="solid"/>
              <a:miter/>
            </a:ln>
          </p:spPr>
          <p:txBody>
            <a:bodyPr rtlCol="0" anchor="ctr"/>
            <a:lstStyle/>
            <a:p>
              <a:endParaRPr lang="en-IN"/>
            </a:p>
          </p:txBody>
        </p:sp>
      </p:grpSp>
      <p:grpSp>
        <p:nvGrpSpPr>
          <p:cNvPr id="226" name="Graphic 11">
            <a:extLst>
              <a:ext uri="{FF2B5EF4-FFF2-40B4-BE49-F238E27FC236}">
                <a16:creationId xmlns:a16="http://schemas.microsoft.com/office/drawing/2014/main" id="{3FA95ED9-1C8A-4AC5-A5CD-F82D3839E2FA}"/>
              </a:ext>
            </a:extLst>
          </p:cNvPr>
          <p:cNvGrpSpPr/>
          <p:nvPr/>
        </p:nvGrpSpPr>
        <p:grpSpPr>
          <a:xfrm>
            <a:off x="3447889" y="4869413"/>
            <a:ext cx="227175" cy="490883"/>
            <a:chOff x="3501229" y="5024650"/>
            <a:chExt cx="227175" cy="490883"/>
          </a:xfrm>
        </p:grpSpPr>
        <p:sp>
          <p:nvSpPr>
            <p:cNvPr id="227" name="Freeform: Shape 226">
              <a:extLst>
                <a:ext uri="{FF2B5EF4-FFF2-40B4-BE49-F238E27FC236}">
                  <a16:creationId xmlns:a16="http://schemas.microsoft.com/office/drawing/2014/main" id="{B4BE579D-A724-44EE-83C8-371DB1914549}"/>
                </a:ext>
              </a:extLst>
            </p:cNvPr>
            <p:cNvSpPr/>
            <p:nvPr/>
          </p:nvSpPr>
          <p:spPr>
            <a:xfrm>
              <a:off x="3501318" y="5081825"/>
              <a:ext cx="227086" cy="433708"/>
            </a:xfrm>
            <a:custGeom>
              <a:avLst/>
              <a:gdLst>
                <a:gd name="connsiteX0" fmla="*/ 94425 w 227086"/>
                <a:gd name="connsiteY0" fmla="*/ 0 h 433708"/>
                <a:gd name="connsiteX1" fmla="*/ 227086 w 227086"/>
                <a:gd name="connsiteY1" fmla="*/ 206622 h 433708"/>
                <a:gd name="connsiteX2" fmla="*/ 0 w 227086"/>
                <a:gd name="connsiteY2" fmla="*/ 433708 h 433708"/>
              </a:gdLst>
              <a:ahLst/>
              <a:cxnLst>
                <a:cxn ang="0">
                  <a:pos x="connsiteX0" y="connsiteY0"/>
                </a:cxn>
                <a:cxn ang="0">
                  <a:pos x="connsiteX1" y="connsiteY1"/>
                </a:cxn>
                <a:cxn ang="0">
                  <a:pos x="connsiteX2" y="connsiteY2"/>
                </a:cxn>
              </a:cxnLst>
              <a:rect l="l" t="t" r="r" b="b"/>
              <a:pathLst>
                <a:path w="227086" h="433708">
                  <a:moveTo>
                    <a:pt x="94425" y="0"/>
                  </a:moveTo>
                  <a:cubicBezTo>
                    <a:pt x="172693" y="35903"/>
                    <a:pt x="227086" y="114890"/>
                    <a:pt x="227086" y="206622"/>
                  </a:cubicBezTo>
                  <a:cubicBezTo>
                    <a:pt x="227086" y="332103"/>
                    <a:pt x="125391" y="433708"/>
                    <a:pt x="0" y="433708"/>
                  </a:cubicBezTo>
                </a:path>
              </a:pathLst>
            </a:custGeom>
            <a:noFill/>
            <a:ln w="13463" cap="flat">
              <a:solidFill>
                <a:schemeClr val="bg1">
                  <a:lumMod val="75000"/>
                </a:schemeClr>
              </a:solidFill>
              <a:prstDash val="solid"/>
              <a:miter/>
            </a:ln>
          </p:spPr>
          <p:txBody>
            <a:bodyPr rtlCol="0" anchor="ctr"/>
            <a:lstStyle/>
            <a:p>
              <a:endParaRPr lang="en-IN"/>
            </a:p>
          </p:txBody>
        </p:sp>
        <p:sp>
          <p:nvSpPr>
            <p:cNvPr id="228" name="Freeform: Shape 227">
              <a:extLst>
                <a:ext uri="{FF2B5EF4-FFF2-40B4-BE49-F238E27FC236}">
                  <a16:creationId xmlns:a16="http://schemas.microsoft.com/office/drawing/2014/main" id="{6F337D9E-F75A-4794-8DE9-C12F0362B87A}"/>
                </a:ext>
              </a:extLst>
            </p:cNvPr>
            <p:cNvSpPr>
              <a:spLocks noChangeAspect="1"/>
            </p:cNvSpPr>
            <p:nvPr/>
          </p:nvSpPr>
          <p:spPr>
            <a:xfrm>
              <a:off x="3501229" y="5024650"/>
              <a:ext cx="110754" cy="111600"/>
            </a:xfrm>
            <a:custGeom>
              <a:avLst/>
              <a:gdLst>
                <a:gd name="connsiteX0" fmla="*/ 96310 w 129161"/>
                <a:gd name="connsiteY0" fmla="*/ 130148 h 130148"/>
                <a:gd name="connsiteX1" fmla="*/ 0 w 129161"/>
                <a:gd name="connsiteY1" fmla="*/ 36621 h 130148"/>
                <a:gd name="connsiteX2" fmla="*/ 129161 w 129161"/>
                <a:gd name="connsiteY2" fmla="*/ 0 h 130148"/>
              </a:gdLst>
              <a:ahLst/>
              <a:cxnLst>
                <a:cxn ang="0">
                  <a:pos x="connsiteX0" y="connsiteY0"/>
                </a:cxn>
                <a:cxn ang="0">
                  <a:pos x="connsiteX1" y="connsiteY1"/>
                </a:cxn>
                <a:cxn ang="0">
                  <a:pos x="connsiteX2" y="connsiteY2"/>
                </a:cxn>
              </a:cxnLst>
              <a:rect l="l" t="t" r="r" b="b"/>
              <a:pathLst>
                <a:path w="129161" h="130148">
                  <a:moveTo>
                    <a:pt x="96310" y="130148"/>
                  </a:moveTo>
                  <a:lnTo>
                    <a:pt x="0" y="36621"/>
                  </a:lnTo>
                  <a:lnTo>
                    <a:pt x="129161" y="0"/>
                  </a:lnTo>
                  <a:close/>
                </a:path>
              </a:pathLst>
            </a:custGeom>
            <a:solidFill>
              <a:schemeClr val="bg1">
                <a:lumMod val="75000"/>
              </a:schemeClr>
            </a:solidFill>
            <a:ln w="8975" cap="flat">
              <a:noFill/>
              <a:prstDash val="solid"/>
              <a:miter/>
            </a:ln>
          </p:spPr>
          <p:txBody>
            <a:bodyPr rtlCol="0" anchor="ctr"/>
            <a:lstStyle/>
            <a:p>
              <a:endParaRPr lang="en-IN"/>
            </a:p>
          </p:txBody>
        </p:sp>
      </p:grpSp>
      <p:sp>
        <p:nvSpPr>
          <p:cNvPr id="73" name="Rectangle 72">
            <a:extLst>
              <a:ext uri="{FF2B5EF4-FFF2-40B4-BE49-F238E27FC236}">
                <a16:creationId xmlns:a16="http://schemas.microsoft.com/office/drawing/2014/main" id="{BB7D5169-6FC0-4885-A597-5DD4876A596A}"/>
              </a:ext>
            </a:extLst>
          </p:cNvPr>
          <p:cNvSpPr/>
          <p:nvPr/>
        </p:nvSpPr>
        <p:spPr>
          <a:xfrm>
            <a:off x="5095877" y="1344724"/>
            <a:ext cx="6478270" cy="4824384"/>
          </a:xfrm>
          <a:prstGeom prst="rect">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4" name="TextBox 73">
            <a:extLst>
              <a:ext uri="{FF2B5EF4-FFF2-40B4-BE49-F238E27FC236}">
                <a16:creationId xmlns:a16="http://schemas.microsoft.com/office/drawing/2014/main" id="{989CF8FF-F4BE-4731-9195-B82ECADCB1C6}"/>
              </a:ext>
            </a:extLst>
          </p:cNvPr>
          <p:cNvSpPr txBox="1"/>
          <p:nvPr/>
        </p:nvSpPr>
        <p:spPr>
          <a:xfrm>
            <a:off x="5136935" y="5437383"/>
            <a:ext cx="6307033" cy="584775"/>
          </a:xfrm>
          <a:prstGeom prst="rect">
            <a:avLst/>
          </a:prstGeom>
          <a:noFill/>
          <a:ln>
            <a:noFill/>
          </a:ln>
        </p:spPr>
        <p:txBody>
          <a:bodyPr wrap="square" rtlCol="0">
            <a:spAutoFit/>
          </a:bodyPr>
          <a:lstStyle/>
          <a:p>
            <a:r>
              <a:rPr lang="en-US" sz="1600"/>
              <a:t>Fragment Analyzer quantitative or qualitative kits can be used for fragment screening and plasmid restriction digest screening.</a:t>
            </a:r>
          </a:p>
        </p:txBody>
      </p:sp>
      <p:grpSp>
        <p:nvGrpSpPr>
          <p:cNvPr id="11" name="Group 10">
            <a:extLst>
              <a:ext uri="{FF2B5EF4-FFF2-40B4-BE49-F238E27FC236}">
                <a16:creationId xmlns:a16="http://schemas.microsoft.com/office/drawing/2014/main" id="{543765CA-DB5F-4E11-B27D-9FD517391AA4}"/>
              </a:ext>
            </a:extLst>
          </p:cNvPr>
          <p:cNvGrpSpPr/>
          <p:nvPr/>
        </p:nvGrpSpPr>
        <p:grpSpPr>
          <a:xfrm>
            <a:off x="5221622" y="1456686"/>
            <a:ext cx="6226781" cy="1931819"/>
            <a:chOff x="5225576" y="1456686"/>
            <a:chExt cx="6226781" cy="1931819"/>
          </a:xfrm>
        </p:grpSpPr>
        <p:sp>
          <p:nvSpPr>
            <p:cNvPr id="76" name="Rectangle 75">
              <a:extLst>
                <a:ext uri="{FF2B5EF4-FFF2-40B4-BE49-F238E27FC236}">
                  <a16:creationId xmlns:a16="http://schemas.microsoft.com/office/drawing/2014/main" id="{26D3C697-BF33-4859-A5CF-9796EEA6A2D3}"/>
                </a:ext>
              </a:extLst>
            </p:cNvPr>
            <p:cNvSpPr/>
            <p:nvPr/>
          </p:nvSpPr>
          <p:spPr>
            <a:xfrm>
              <a:off x="5225576" y="1456686"/>
              <a:ext cx="6226781" cy="1931819"/>
            </a:xfrm>
            <a:prstGeom prst="rect">
              <a:avLst/>
            </a:prstGeom>
            <a:solidFill>
              <a:schemeClr val="bg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9" name="TextBox 78">
              <a:extLst>
                <a:ext uri="{FF2B5EF4-FFF2-40B4-BE49-F238E27FC236}">
                  <a16:creationId xmlns:a16="http://schemas.microsoft.com/office/drawing/2014/main" id="{4FF717EC-2998-424D-84AC-DACF4CC10347}"/>
                </a:ext>
              </a:extLst>
            </p:cNvPr>
            <p:cNvSpPr txBox="1"/>
            <p:nvPr/>
          </p:nvSpPr>
          <p:spPr>
            <a:xfrm>
              <a:off x="9476487" y="2160985"/>
              <a:ext cx="1506751" cy="523220"/>
            </a:xfrm>
            <a:prstGeom prst="rect">
              <a:avLst/>
            </a:prstGeom>
            <a:noFill/>
          </p:spPr>
          <p:txBody>
            <a:bodyPr wrap="square" rtlCol="0">
              <a:spAutoFit/>
            </a:bodyPr>
            <a:lstStyle/>
            <a:p>
              <a:r>
                <a:rPr lang="en-US" sz="1400" b="1"/>
                <a:t>PCR product purity</a:t>
              </a:r>
            </a:p>
          </p:txBody>
        </p:sp>
        <p:pic>
          <p:nvPicPr>
            <p:cNvPr id="86" name="Picture 85">
              <a:extLst>
                <a:ext uri="{FF2B5EF4-FFF2-40B4-BE49-F238E27FC236}">
                  <a16:creationId xmlns:a16="http://schemas.microsoft.com/office/drawing/2014/main" id="{59B52E1E-3B1A-4EBA-A12A-471E9C028658}"/>
                </a:ext>
              </a:extLst>
            </p:cNvPr>
            <p:cNvPicPr>
              <a:picLocks noChangeAspect="1"/>
            </p:cNvPicPr>
            <p:nvPr/>
          </p:nvPicPr>
          <p:blipFill rotWithShape="1">
            <a:blip r:embed="rId2"/>
            <a:srcRect t="4522"/>
            <a:stretch/>
          </p:blipFill>
          <p:spPr>
            <a:xfrm>
              <a:off x="5225576" y="1593850"/>
              <a:ext cx="4297649" cy="1739896"/>
            </a:xfrm>
            <a:prstGeom prst="rect">
              <a:avLst/>
            </a:prstGeom>
            <a:ln>
              <a:noFill/>
            </a:ln>
          </p:spPr>
        </p:pic>
      </p:grpSp>
      <p:grpSp>
        <p:nvGrpSpPr>
          <p:cNvPr id="10" name="Group 9">
            <a:extLst>
              <a:ext uri="{FF2B5EF4-FFF2-40B4-BE49-F238E27FC236}">
                <a16:creationId xmlns:a16="http://schemas.microsoft.com/office/drawing/2014/main" id="{C9BDC7C4-03AC-4564-82DC-1543290135FC}"/>
              </a:ext>
            </a:extLst>
          </p:cNvPr>
          <p:cNvGrpSpPr/>
          <p:nvPr/>
        </p:nvGrpSpPr>
        <p:grpSpPr>
          <a:xfrm>
            <a:off x="5221621" y="3474001"/>
            <a:ext cx="6226782" cy="1931819"/>
            <a:chOff x="5225575" y="3474001"/>
            <a:chExt cx="6226782" cy="1931819"/>
          </a:xfrm>
        </p:grpSpPr>
        <p:sp>
          <p:nvSpPr>
            <p:cNvPr id="81" name="Rectangle 80">
              <a:extLst>
                <a:ext uri="{FF2B5EF4-FFF2-40B4-BE49-F238E27FC236}">
                  <a16:creationId xmlns:a16="http://schemas.microsoft.com/office/drawing/2014/main" id="{C05D0DAB-992F-4769-A347-7C7723A0E1D6}"/>
                </a:ext>
              </a:extLst>
            </p:cNvPr>
            <p:cNvSpPr/>
            <p:nvPr/>
          </p:nvSpPr>
          <p:spPr>
            <a:xfrm>
              <a:off x="5225576" y="3474001"/>
              <a:ext cx="6226781" cy="1931819"/>
            </a:xfrm>
            <a:prstGeom prst="rect">
              <a:avLst/>
            </a:prstGeom>
            <a:solidFill>
              <a:schemeClr val="bg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3" name="TextBox 82">
              <a:extLst>
                <a:ext uri="{FF2B5EF4-FFF2-40B4-BE49-F238E27FC236}">
                  <a16:creationId xmlns:a16="http://schemas.microsoft.com/office/drawing/2014/main" id="{CC23B9F3-D1A2-41C1-9D45-508921920B65}"/>
                </a:ext>
              </a:extLst>
            </p:cNvPr>
            <p:cNvSpPr txBox="1"/>
            <p:nvPr/>
          </p:nvSpPr>
          <p:spPr>
            <a:xfrm>
              <a:off x="9476487" y="4178300"/>
              <a:ext cx="1812348" cy="523220"/>
            </a:xfrm>
            <a:prstGeom prst="rect">
              <a:avLst/>
            </a:prstGeom>
            <a:noFill/>
          </p:spPr>
          <p:txBody>
            <a:bodyPr wrap="square" rtlCol="0">
              <a:spAutoFit/>
            </a:bodyPr>
            <a:lstStyle/>
            <a:p>
              <a:r>
                <a:rPr lang="en-US" sz="1400" b="1"/>
                <a:t>Plasmid restriction </a:t>
              </a:r>
            </a:p>
            <a:p>
              <a:r>
                <a:rPr lang="en-US" sz="1400" b="1"/>
                <a:t>digest screening</a:t>
              </a:r>
            </a:p>
          </p:txBody>
        </p:sp>
        <p:pic>
          <p:nvPicPr>
            <p:cNvPr id="87" name="Picture 86">
              <a:extLst>
                <a:ext uri="{FF2B5EF4-FFF2-40B4-BE49-F238E27FC236}">
                  <a16:creationId xmlns:a16="http://schemas.microsoft.com/office/drawing/2014/main" id="{4B37A3BB-067F-4B45-9452-E317FB6192D1}"/>
                </a:ext>
              </a:extLst>
            </p:cNvPr>
            <p:cNvPicPr>
              <a:picLocks/>
            </p:cNvPicPr>
            <p:nvPr/>
          </p:nvPicPr>
          <p:blipFill rotWithShape="1">
            <a:blip r:embed="rId3"/>
            <a:srcRect r="23282"/>
            <a:stretch/>
          </p:blipFill>
          <p:spPr>
            <a:xfrm>
              <a:off x="5225575" y="3554935"/>
              <a:ext cx="4220429" cy="1821600"/>
            </a:xfrm>
            <a:prstGeom prst="rect">
              <a:avLst/>
            </a:prstGeom>
            <a:ln>
              <a:noFill/>
            </a:ln>
          </p:spPr>
        </p:pic>
        <p:sp>
          <p:nvSpPr>
            <p:cNvPr id="88" name="TextBox 87">
              <a:extLst>
                <a:ext uri="{FF2B5EF4-FFF2-40B4-BE49-F238E27FC236}">
                  <a16:creationId xmlns:a16="http://schemas.microsoft.com/office/drawing/2014/main" id="{A8AA6B70-769A-4A59-84E1-562C0B3952AA}"/>
                </a:ext>
              </a:extLst>
            </p:cNvPr>
            <p:cNvSpPr txBox="1"/>
            <p:nvPr/>
          </p:nvSpPr>
          <p:spPr>
            <a:xfrm>
              <a:off x="7094312" y="4676859"/>
              <a:ext cx="670392" cy="260412"/>
            </a:xfrm>
            <a:prstGeom prst="rect">
              <a:avLst/>
            </a:prstGeom>
            <a:noFill/>
          </p:spPr>
          <p:txBody>
            <a:bodyPr wrap="square" rtlCol="0">
              <a:spAutoFit/>
            </a:bodyPr>
            <a:lstStyle/>
            <a:p>
              <a:pPr algn="ctr"/>
              <a:r>
                <a:rPr lang="en-US" sz="1100"/>
                <a:t>Insert</a:t>
              </a:r>
            </a:p>
          </p:txBody>
        </p:sp>
        <p:sp>
          <p:nvSpPr>
            <p:cNvPr id="89" name="TextBox 88">
              <a:extLst>
                <a:ext uri="{FF2B5EF4-FFF2-40B4-BE49-F238E27FC236}">
                  <a16:creationId xmlns:a16="http://schemas.microsoft.com/office/drawing/2014/main" id="{166ED7DF-4BF2-4945-95BA-A6790C03E24A}"/>
                </a:ext>
              </a:extLst>
            </p:cNvPr>
            <p:cNvSpPr txBox="1"/>
            <p:nvPr/>
          </p:nvSpPr>
          <p:spPr>
            <a:xfrm>
              <a:off x="8197593" y="3792321"/>
              <a:ext cx="909801" cy="428913"/>
            </a:xfrm>
            <a:prstGeom prst="rect">
              <a:avLst/>
            </a:prstGeom>
            <a:noFill/>
          </p:spPr>
          <p:txBody>
            <a:bodyPr wrap="square" rtlCol="0">
              <a:spAutoFit/>
            </a:bodyPr>
            <a:lstStyle/>
            <a:p>
              <a:r>
                <a:rPr lang="en-US" sz="1100"/>
                <a:t>Vector Backbone</a:t>
              </a:r>
            </a:p>
          </p:txBody>
        </p:sp>
      </p:grpSp>
      <p:sp>
        <p:nvSpPr>
          <p:cNvPr id="75" name="TextBox 74">
            <a:extLst>
              <a:ext uri="{FF2B5EF4-FFF2-40B4-BE49-F238E27FC236}">
                <a16:creationId xmlns:a16="http://schemas.microsoft.com/office/drawing/2014/main" id="{6076FC5E-4426-49A5-9EE6-FAC4E085D198}"/>
              </a:ext>
            </a:extLst>
          </p:cNvPr>
          <p:cNvSpPr txBox="1"/>
          <p:nvPr/>
        </p:nvSpPr>
        <p:spPr>
          <a:xfrm>
            <a:off x="400588" y="1291392"/>
            <a:ext cx="2997855" cy="338554"/>
          </a:xfrm>
          <a:prstGeom prst="rect">
            <a:avLst/>
          </a:prstGeom>
          <a:noFill/>
        </p:spPr>
        <p:txBody>
          <a:bodyPr wrap="square">
            <a:spAutoFit/>
          </a:bodyPr>
          <a:lstStyle/>
          <a:p>
            <a:r>
              <a:rPr lang="en-US" sz="1600"/>
              <a:t>Process optimization</a:t>
            </a:r>
          </a:p>
        </p:txBody>
      </p:sp>
      <p:pic>
        <p:nvPicPr>
          <p:cNvPr id="77" name="Graphic 76" descr="Return with solid fill">
            <a:hlinkClick r:id="rId4" action="ppaction://hlinksldjump"/>
            <a:extLst>
              <a:ext uri="{FF2B5EF4-FFF2-40B4-BE49-F238E27FC236}">
                <a16:creationId xmlns:a16="http://schemas.microsoft.com/office/drawing/2014/main" id="{E02426D4-970B-47EE-8E1B-1EC3F007CCE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565080" y="102018"/>
            <a:ext cx="426302" cy="426302"/>
          </a:xfrm>
          <a:prstGeom prst="rect">
            <a:avLst/>
          </a:prstGeom>
        </p:spPr>
      </p:pic>
    </p:spTree>
    <p:extLst>
      <p:ext uri="{BB962C8B-B14F-4D97-AF65-F5344CB8AC3E}">
        <p14:creationId xmlns:p14="http://schemas.microsoft.com/office/powerpoint/2010/main" val="35122151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Rectangle 62">
            <a:extLst>
              <a:ext uri="{FF2B5EF4-FFF2-40B4-BE49-F238E27FC236}">
                <a16:creationId xmlns:a16="http://schemas.microsoft.com/office/drawing/2014/main" id="{4569E19C-3CAB-4A86-B6EA-4AB4E0F1FE6C}"/>
              </a:ext>
            </a:extLst>
          </p:cNvPr>
          <p:cNvSpPr/>
          <p:nvPr/>
        </p:nvSpPr>
        <p:spPr>
          <a:xfrm>
            <a:off x="4303813" y="1344724"/>
            <a:ext cx="7412662" cy="4827476"/>
          </a:xfrm>
          <a:prstGeom prst="rect">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 name="Date Placeholder 3">
            <a:extLst>
              <a:ext uri="{FF2B5EF4-FFF2-40B4-BE49-F238E27FC236}">
                <a16:creationId xmlns:a16="http://schemas.microsoft.com/office/drawing/2014/main" id="{2A93DEC7-2ACF-4160-BEAA-030B61989FF9}"/>
              </a:ext>
            </a:extLst>
          </p:cNvPr>
          <p:cNvSpPr>
            <a:spLocks noGrp="1"/>
          </p:cNvSpPr>
          <p:nvPr>
            <p:ph type="dt" sz="half" idx="10"/>
          </p:nvPr>
        </p:nvSpPr>
        <p:spPr>
          <a:xfrm>
            <a:off x="1097280" y="6618478"/>
            <a:ext cx="1060704" cy="118872"/>
          </a:xfrm>
        </p:spPr>
        <p:txBody>
          <a:bodyPr/>
          <a:lstStyle/>
          <a:p>
            <a:fld id="{29AB4D8E-D84B-4D05-8AB5-ADEAA8D1FA97}" type="datetime4">
              <a:rPr lang="en-US" smtClean="0"/>
              <a:t>July 11, 2022</a:t>
            </a:fld>
            <a:endParaRPr lang="en-US"/>
          </a:p>
        </p:txBody>
      </p:sp>
      <p:sp>
        <p:nvSpPr>
          <p:cNvPr id="5" name="Slide Number Placeholder 4">
            <a:extLst>
              <a:ext uri="{FF2B5EF4-FFF2-40B4-BE49-F238E27FC236}">
                <a16:creationId xmlns:a16="http://schemas.microsoft.com/office/drawing/2014/main" id="{B2727272-EF60-4A2D-8FAF-DE74351D44B4}"/>
              </a:ext>
            </a:extLst>
          </p:cNvPr>
          <p:cNvSpPr>
            <a:spLocks noGrp="1"/>
          </p:cNvSpPr>
          <p:nvPr>
            <p:ph type="sldNum" sz="quarter" idx="12"/>
          </p:nvPr>
        </p:nvSpPr>
        <p:spPr>
          <a:xfrm>
            <a:off x="502920" y="6618478"/>
            <a:ext cx="530352" cy="118872"/>
          </a:xfrm>
        </p:spPr>
        <p:txBody>
          <a:bodyPr/>
          <a:lstStyle/>
          <a:p>
            <a:fld id="{CBD803B2-A378-42BD-B5EC-F7748F169FE0}" type="slidenum">
              <a:rPr lang="en-US" smtClean="0"/>
              <a:pPr/>
              <a:t>9</a:t>
            </a:fld>
            <a:endParaRPr lang="en-US"/>
          </a:p>
        </p:txBody>
      </p:sp>
      <p:sp>
        <p:nvSpPr>
          <p:cNvPr id="2" name="Title 1">
            <a:extLst>
              <a:ext uri="{FF2B5EF4-FFF2-40B4-BE49-F238E27FC236}">
                <a16:creationId xmlns:a16="http://schemas.microsoft.com/office/drawing/2014/main" id="{A8C72C63-82A4-42E9-A694-34573912D0D5}"/>
              </a:ext>
            </a:extLst>
          </p:cNvPr>
          <p:cNvSpPr>
            <a:spLocks noGrp="1"/>
          </p:cNvSpPr>
          <p:nvPr>
            <p:ph type="title"/>
          </p:nvPr>
        </p:nvSpPr>
        <p:spPr/>
        <p:txBody>
          <a:bodyPr>
            <a:noAutofit/>
          </a:bodyPr>
          <a:lstStyle/>
          <a:p>
            <a:r>
              <a:rPr lang="en-US"/>
              <a:t>QC 2: Screening of the IVT RNA Product</a:t>
            </a:r>
          </a:p>
        </p:txBody>
      </p:sp>
      <p:sp>
        <p:nvSpPr>
          <p:cNvPr id="6" name="Footer Placeholder 5">
            <a:extLst>
              <a:ext uri="{FF2B5EF4-FFF2-40B4-BE49-F238E27FC236}">
                <a16:creationId xmlns:a16="http://schemas.microsoft.com/office/drawing/2014/main" id="{61FF63D8-4D04-4E95-915E-ED93514CDF5D}"/>
              </a:ext>
            </a:extLst>
          </p:cNvPr>
          <p:cNvSpPr>
            <a:spLocks noGrp="1"/>
          </p:cNvSpPr>
          <p:nvPr>
            <p:ph type="ftr" sz="quarter" idx="11"/>
          </p:nvPr>
        </p:nvSpPr>
        <p:spPr>
          <a:xfrm>
            <a:off x="2615184" y="6618478"/>
            <a:ext cx="5394960" cy="118872"/>
          </a:xfrm>
        </p:spPr>
        <p:txBody>
          <a:bodyPr anchor="ctr"/>
          <a:lstStyle/>
          <a:p>
            <a:r>
              <a:rPr lang="en-US"/>
              <a:t>For Research Use Only. Not for use in diagnostic procedures.       PR7000-8294</a:t>
            </a:r>
          </a:p>
        </p:txBody>
      </p:sp>
      <p:grpSp>
        <p:nvGrpSpPr>
          <p:cNvPr id="3" name="Group 2">
            <a:extLst>
              <a:ext uri="{FF2B5EF4-FFF2-40B4-BE49-F238E27FC236}">
                <a16:creationId xmlns:a16="http://schemas.microsoft.com/office/drawing/2014/main" id="{D22D44DF-7CEB-4004-A52D-3FC82C89D822}"/>
              </a:ext>
            </a:extLst>
          </p:cNvPr>
          <p:cNvGrpSpPr/>
          <p:nvPr/>
        </p:nvGrpSpPr>
        <p:grpSpPr>
          <a:xfrm>
            <a:off x="4439569" y="1483324"/>
            <a:ext cx="7141151" cy="2866531"/>
            <a:chOff x="4439569" y="1747680"/>
            <a:chExt cx="7141151" cy="2866531"/>
          </a:xfrm>
        </p:grpSpPr>
        <p:sp>
          <p:nvSpPr>
            <p:cNvPr id="64" name="Rectangle 63">
              <a:extLst>
                <a:ext uri="{FF2B5EF4-FFF2-40B4-BE49-F238E27FC236}">
                  <a16:creationId xmlns:a16="http://schemas.microsoft.com/office/drawing/2014/main" id="{CA4E6222-0590-4278-93C8-3BAEC6F9AF48}"/>
                </a:ext>
              </a:extLst>
            </p:cNvPr>
            <p:cNvSpPr/>
            <p:nvPr/>
          </p:nvSpPr>
          <p:spPr>
            <a:xfrm>
              <a:off x="4439569" y="1747680"/>
              <a:ext cx="7141151" cy="28665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nvGrpSpPr>
            <p:cNvPr id="7" name="Group 6">
              <a:extLst>
                <a:ext uri="{FF2B5EF4-FFF2-40B4-BE49-F238E27FC236}">
                  <a16:creationId xmlns:a16="http://schemas.microsoft.com/office/drawing/2014/main" id="{E1EA13AF-82FE-4968-8B85-DDCA724AF3CB}"/>
                </a:ext>
              </a:extLst>
            </p:cNvPr>
            <p:cNvGrpSpPr/>
            <p:nvPr/>
          </p:nvGrpSpPr>
          <p:grpSpPr>
            <a:xfrm>
              <a:off x="4544356" y="1850422"/>
              <a:ext cx="6931577" cy="2763789"/>
              <a:chOff x="4527784" y="1892102"/>
              <a:chExt cx="6931577" cy="2813001"/>
            </a:xfrm>
          </p:grpSpPr>
          <p:pic>
            <p:nvPicPr>
              <p:cNvPr id="57" name="Picture 56">
                <a:extLst>
                  <a:ext uri="{FF2B5EF4-FFF2-40B4-BE49-F238E27FC236}">
                    <a16:creationId xmlns:a16="http://schemas.microsoft.com/office/drawing/2014/main" id="{A3AA735F-04C9-4959-83F2-F004647ED016}"/>
                  </a:ext>
                </a:extLst>
              </p:cNvPr>
              <p:cNvPicPr>
                <a:picLocks noChangeAspect="1"/>
              </p:cNvPicPr>
              <p:nvPr/>
            </p:nvPicPr>
            <p:blipFill rotWithShape="1">
              <a:blip r:embed="rId2"/>
              <a:srcRect t="6519" r="2327"/>
              <a:stretch/>
            </p:blipFill>
            <p:spPr>
              <a:xfrm>
                <a:off x="4527784" y="1892102"/>
                <a:ext cx="6931577" cy="2813001"/>
              </a:xfrm>
              <a:prstGeom prst="rect">
                <a:avLst/>
              </a:prstGeom>
              <a:solidFill>
                <a:schemeClr val="tx1"/>
              </a:solidFill>
              <a:ln>
                <a:noFill/>
              </a:ln>
            </p:spPr>
          </p:pic>
          <p:sp>
            <p:nvSpPr>
              <p:cNvPr id="58" name="TextBox 57">
                <a:extLst>
                  <a:ext uri="{FF2B5EF4-FFF2-40B4-BE49-F238E27FC236}">
                    <a16:creationId xmlns:a16="http://schemas.microsoft.com/office/drawing/2014/main" id="{FFDCBAEA-87FE-4DEF-8AD7-19393435BB01}"/>
                  </a:ext>
                </a:extLst>
              </p:cNvPr>
              <p:cNvSpPr txBox="1"/>
              <p:nvPr/>
            </p:nvSpPr>
            <p:spPr>
              <a:xfrm>
                <a:off x="4957275" y="1976744"/>
                <a:ext cx="2165720" cy="644976"/>
              </a:xfrm>
              <a:prstGeom prst="rect">
                <a:avLst/>
              </a:prstGeom>
              <a:noFill/>
              <a:ln>
                <a:solidFill>
                  <a:schemeClr val="bg1"/>
                </a:solidFill>
              </a:ln>
            </p:spPr>
            <p:txBody>
              <a:bodyPr wrap="square" rtlCol="0">
                <a:spAutoFit/>
              </a:bodyPr>
              <a:lstStyle/>
              <a:p>
                <a:r>
                  <a:rPr lang="en-US" sz="1200"/>
                  <a:t>1849 nt observed</a:t>
                </a:r>
              </a:p>
              <a:p>
                <a:endParaRPr lang="en-US" sz="1200"/>
              </a:p>
              <a:p>
                <a:r>
                  <a:rPr lang="en-US" sz="1200"/>
                  <a:t>1800 nt theoretical</a:t>
                </a:r>
              </a:p>
            </p:txBody>
          </p:sp>
        </p:grpSp>
      </p:grpSp>
      <p:sp>
        <p:nvSpPr>
          <p:cNvPr id="65" name="TextBox 64">
            <a:extLst>
              <a:ext uri="{FF2B5EF4-FFF2-40B4-BE49-F238E27FC236}">
                <a16:creationId xmlns:a16="http://schemas.microsoft.com/office/drawing/2014/main" id="{1CE2ED6D-E622-4494-981B-1292D7841A34}"/>
              </a:ext>
            </a:extLst>
          </p:cNvPr>
          <p:cNvSpPr txBox="1"/>
          <p:nvPr/>
        </p:nvSpPr>
        <p:spPr>
          <a:xfrm>
            <a:off x="4355679" y="4444284"/>
            <a:ext cx="7212614" cy="1323439"/>
          </a:xfrm>
          <a:prstGeom prst="rect">
            <a:avLst/>
          </a:prstGeom>
          <a:noFill/>
          <a:ln>
            <a:noFill/>
          </a:ln>
        </p:spPr>
        <p:txBody>
          <a:bodyPr wrap="square" rtlCol="0">
            <a:spAutoFit/>
          </a:bodyPr>
          <a:lstStyle/>
          <a:p>
            <a:r>
              <a:rPr lang="en-US" sz="1600" dirty="0"/>
              <a:t>The DNF-471 RNA Kit (15 </a:t>
            </a:r>
            <a:r>
              <a:rPr lang="en-US" sz="1600" dirty="0" err="1"/>
              <a:t>nt</a:t>
            </a:r>
            <a:r>
              <a:rPr lang="en-US" sz="1600" dirty="0"/>
              <a:t>) can be used for the assessment of the quality </a:t>
            </a:r>
          </a:p>
          <a:p>
            <a:r>
              <a:rPr lang="en-US" sz="1600" dirty="0"/>
              <a:t>and concentration of IVT RNA.</a:t>
            </a:r>
          </a:p>
          <a:p>
            <a:r>
              <a:rPr lang="en-US" sz="1600" dirty="0"/>
              <a:t>This analysis allows for the detection of incompletely transcribed RNA products enabling optimization of the IVT reaction.</a:t>
            </a:r>
            <a:endParaRPr lang="en-US" sz="1600" dirty="0">
              <a:solidFill>
                <a:srgbClr val="53565A"/>
              </a:solidFill>
            </a:endParaRPr>
          </a:p>
          <a:p>
            <a:endParaRPr lang="en-US" sz="1600" dirty="0">
              <a:solidFill>
                <a:srgbClr val="53565A"/>
              </a:solidFill>
            </a:endParaRPr>
          </a:p>
        </p:txBody>
      </p:sp>
      <p:grpSp>
        <p:nvGrpSpPr>
          <p:cNvPr id="13" name="Group 12">
            <a:extLst>
              <a:ext uri="{FF2B5EF4-FFF2-40B4-BE49-F238E27FC236}">
                <a16:creationId xmlns:a16="http://schemas.microsoft.com/office/drawing/2014/main" id="{4FE63112-F88E-4283-B3C3-1FAA905E0AC2}"/>
              </a:ext>
            </a:extLst>
          </p:cNvPr>
          <p:cNvGrpSpPr/>
          <p:nvPr/>
        </p:nvGrpSpPr>
        <p:grpSpPr>
          <a:xfrm>
            <a:off x="2427334" y="2282567"/>
            <a:ext cx="0" cy="3338008"/>
            <a:chOff x="2480674" y="2062163"/>
            <a:chExt cx="0" cy="3338008"/>
          </a:xfrm>
        </p:grpSpPr>
        <p:cxnSp>
          <p:nvCxnSpPr>
            <p:cNvPr id="14" name="Straight Arrow Connector 13">
              <a:extLst>
                <a:ext uri="{FF2B5EF4-FFF2-40B4-BE49-F238E27FC236}">
                  <a16:creationId xmlns:a16="http://schemas.microsoft.com/office/drawing/2014/main" id="{51B1E3D0-87C1-47D1-A73E-FF8D24C3139E}"/>
                </a:ext>
              </a:extLst>
            </p:cNvPr>
            <p:cNvCxnSpPr>
              <a:cxnSpLocks/>
            </p:cNvCxnSpPr>
            <p:nvPr/>
          </p:nvCxnSpPr>
          <p:spPr>
            <a:xfrm>
              <a:off x="2480674" y="2062163"/>
              <a:ext cx="0" cy="224916"/>
            </a:xfrm>
            <a:prstGeom prst="straightConnector1">
              <a:avLst/>
            </a:prstGeom>
            <a:ln w="38100">
              <a:solidFill>
                <a:schemeClr val="bg1">
                  <a:lumMod val="8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7C612C37-217E-4E07-A05F-41C33BCFECF7}"/>
                </a:ext>
              </a:extLst>
            </p:cNvPr>
            <p:cNvCxnSpPr>
              <a:cxnSpLocks/>
            </p:cNvCxnSpPr>
            <p:nvPr/>
          </p:nvCxnSpPr>
          <p:spPr>
            <a:xfrm>
              <a:off x="2480674" y="2840436"/>
              <a:ext cx="0" cy="224916"/>
            </a:xfrm>
            <a:prstGeom prst="straightConnector1">
              <a:avLst/>
            </a:prstGeom>
            <a:ln w="38100">
              <a:solidFill>
                <a:schemeClr val="bg1">
                  <a:lumMod val="8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C3AC69C6-352E-4CBA-9E18-01C35D59F162}"/>
                </a:ext>
              </a:extLst>
            </p:cNvPr>
            <p:cNvCxnSpPr>
              <a:cxnSpLocks/>
            </p:cNvCxnSpPr>
            <p:nvPr/>
          </p:nvCxnSpPr>
          <p:spPr>
            <a:xfrm>
              <a:off x="2480674" y="3612359"/>
              <a:ext cx="0" cy="224916"/>
            </a:xfrm>
            <a:prstGeom prst="straightConnector1">
              <a:avLst/>
            </a:prstGeom>
            <a:ln w="38100">
              <a:solidFill>
                <a:schemeClr val="bg1">
                  <a:lumMod val="8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10488465-0EAC-4683-82CD-A0E9E6504A77}"/>
                </a:ext>
              </a:extLst>
            </p:cNvPr>
            <p:cNvCxnSpPr>
              <a:cxnSpLocks/>
            </p:cNvCxnSpPr>
            <p:nvPr/>
          </p:nvCxnSpPr>
          <p:spPr>
            <a:xfrm>
              <a:off x="2480674" y="4393807"/>
              <a:ext cx="0" cy="224916"/>
            </a:xfrm>
            <a:prstGeom prst="straightConnector1">
              <a:avLst/>
            </a:prstGeom>
            <a:ln w="38100">
              <a:solidFill>
                <a:schemeClr val="bg1">
                  <a:lumMod val="8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52E01FDE-618C-4E72-AA8B-B72B3B81E2FE}"/>
                </a:ext>
              </a:extLst>
            </p:cNvPr>
            <p:cNvCxnSpPr>
              <a:cxnSpLocks/>
            </p:cNvCxnSpPr>
            <p:nvPr/>
          </p:nvCxnSpPr>
          <p:spPr>
            <a:xfrm>
              <a:off x="2480674" y="5175255"/>
              <a:ext cx="0" cy="224916"/>
            </a:xfrm>
            <a:prstGeom prst="straightConnector1">
              <a:avLst/>
            </a:prstGeom>
            <a:ln w="38100">
              <a:solidFill>
                <a:schemeClr val="bg1">
                  <a:lumMod val="85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9" name="Group 18">
            <a:extLst>
              <a:ext uri="{FF2B5EF4-FFF2-40B4-BE49-F238E27FC236}">
                <a16:creationId xmlns:a16="http://schemas.microsoft.com/office/drawing/2014/main" id="{459F3CA4-A3D9-408D-BF06-D5C7F879178A}"/>
              </a:ext>
            </a:extLst>
          </p:cNvPr>
          <p:cNvGrpSpPr/>
          <p:nvPr/>
        </p:nvGrpSpPr>
        <p:grpSpPr>
          <a:xfrm>
            <a:off x="496132" y="2189878"/>
            <a:ext cx="903876" cy="395656"/>
            <a:chOff x="496132" y="1946614"/>
            <a:chExt cx="903876" cy="395656"/>
          </a:xfrm>
        </p:grpSpPr>
        <p:sp>
          <p:nvSpPr>
            <p:cNvPr id="20" name="Arrow: Chevron 19">
              <a:extLst>
                <a:ext uri="{FF2B5EF4-FFF2-40B4-BE49-F238E27FC236}">
                  <a16:creationId xmlns:a16="http://schemas.microsoft.com/office/drawing/2014/main" id="{C7AEAFBA-5FBD-450D-B29B-962CCAD0C65D}"/>
                </a:ext>
              </a:extLst>
            </p:cNvPr>
            <p:cNvSpPr/>
            <p:nvPr/>
          </p:nvSpPr>
          <p:spPr>
            <a:xfrm>
              <a:off x="623707" y="1948571"/>
              <a:ext cx="699943" cy="391743"/>
            </a:xfrm>
            <a:prstGeom prst="chevron">
              <a:avLst>
                <a:gd name="adj" fmla="val 21233"/>
              </a:avLst>
            </a:prstGeom>
            <a:solidFill>
              <a:schemeClr val="bg1"/>
            </a:solid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chemeClr val="tx1"/>
                </a:solidFill>
              </a:endParaRPr>
            </a:p>
          </p:txBody>
        </p:sp>
        <p:sp>
          <p:nvSpPr>
            <p:cNvPr id="21" name="Arrow: Chevron 20">
              <a:extLst>
                <a:ext uri="{FF2B5EF4-FFF2-40B4-BE49-F238E27FC236}">
                  <a16:creationId xmlns:a16="http://schemas.microsoft.com/office/drawing/2014/main" id="{A1C76808-6BAA-4364-A99C-39AAF03362AA}"/>
                </a:ext>
              </a:extLst>
            </p:cNvPr>
            <p:cNvSpPr/>
            <p:nvPr/>
          </p:nvSpPr>
          <p:spPr>
            <a:xfrm>
              <a:off x="496132" y="1946614"/>
              <a:ext cx="164704" cy="395656"/>
            </a:xfrm>
            <a:prstGeom prst="chevron">
              <a:avLst>
                <a:gd name="adj" fmla="val 55842"/>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chemeClr val="tx1"/>
                </a:solidFill>
              </a:endParaRPr>
            </a:p>
          </p:txBody>
        </p:sp>
        <p:sp>
          <p:nvSpPr>
            <p:cNvPr id="22" name="TextBox 21">
              <a:extLst>
                <a:ext uri="{FF2B5EF4-FFF2-40B4-BE49-F238E27FC236}">
                  <a16:creationId xmlns:a16="http://schemas.microsoft.com/office/drawing/2014/main" id="{B917BD48-E2ED-4133-B407-1C0D7B9441F7}"/>
                </a:ext>
              </a:extLst>
            </p:cNvPr>
            <p:cNvSpPr txBox="1"/>
            <p:nvPr/>
          </p:nvSpPr>
          <p:spPr>
            <a:xfrm>
              <a:off x="700066" y="1990554"/>
              <a:ext cx="699942" cy="307777"/>
            </a:xfrm>
            <a:prstGeom prst="rect">
              <a:avLst/>
            </a:prstGeom>
            <a:noFill/>
          </p:spPr>
          <p:txBody>
            <a:bodyPr wrap="square" rtlCol="0">
              <a:spAutoFit/>
            </a:bodyPr>
            <a:lstStyle/>
            <a:p>
              <a:r>
                <a:rPr lang="en-US" sz="1400" b="1">
                  <a:solidFill>
                    <a:schemeClr val="bg1">
                      <a:lumMod val="65000"/>
                    </a:schemeClr>
                  </a:solidFill>
                </a:rPr>
                <a:t>QC 1</a:t>
              </a:r>
              <a:endParaRPr lang="en-IN" sz="1400" b="1">
                <a:solidFill>
                  <a:schemeClr val="bg1">
                    <a:lumMod val="65000"/>
                  </a:schemeClr>
                </a:solidFill>
              </a:endParaRPr>
            </a:p>
          </p:txBody>
        </p:sp>
      </p:grpSp>
      <p:grpSp>
        <p:nvGrpSpPr>
          <p:cNvPr id="23" name="Group 22">
            <a:extLst>
              <a:ext uri="{FF2B5EF4-FFF2-40B4-BE49-F238E27FC236}">
                <a16:creationId xmlns:a16="http://schemas.microsoft.com/office/drawing/2014/main" id="{6EB45FE9-17EE-4442-A3FF-FF6E58D79E34}"/>
              </a:ext>
            </a:extLst>
          </p:cNvPr>
          <p:cNvGrpSpPr/>
          <p:nvPr/>
        </p:nvGrpSpPr>
        <p:grpSpPr>
          <a:xfrm>
            <a:off x="1452563" y="1717523"/>
            <a:ext cx="1945880" cy="559432"/>
            <a:chOff x="1505903" y="1497119"/>
            <a:chExt cx="1945880" cy="559432"/>
          </a:xfrm>
        </p:grpSpPr>
        <p:sp>
          <p:nvSpPr>
            <p:cNvPr id="24" name="Rectangle 23">
              <a:extLst>
                <a:ext uri="{FF2B5EF4-FFF2-40B4-BE49-F238E27FC236}">
                  <a16:creationId xmlns:a16="http://schemas.microsoft.com/office/drawing/2014/main" id="{737D1BF3-D4DA-4956-B21F-FB96E3C7C13D}"/>
                </a:ext>
              </a:extLst>
            </p:cNvPr>
            <p:cNvSpPr/>
            <p:nvPr/>
          </p:nvSpPr>
          <p:spPr>
            <a:xfrm>
              <a:off x="1505903" y="1509802"/>
              <a:ext cx="1945880" cy="544283"/>
            </a:xfrm>
            <a:prstGeom prst="rect">
              <a:avLst/>
            </a:prstGeom>
            <a:solidFill>
              <a:schemeClr val="bg1"/>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5" name="TextBox 24">
              <a:extLst>
                <a:ext uri="{FF2B5EF4-FFF2-40B4-BE49-F238E27FC236}">
                  <a16:creationId xmlns:a16="http://schemas.microsoft.com/office/drawing/2014/main" id="{8C4F017C-F722-4E64-B8D3-8FB8F8E987B2}"/>
                </a:ext>
              </a:extLst>
            </p:cNvPr>
            <p:cNvSpPr txBox="1"/>
            <p:nvPr/>
          </p:nvSpPr>
          <p:spPr>
            <a:xfrm>
              <a:off x="1595681" y="1497119"/>
              <a:ext cx="1766324" cy="523220"/>
            </a:xfrm>
            <a:prstGeom prst="rect">
              <a:avLst/>
            </a:prstGeom>
            <a:noFill/>
          </p:spPr>
          <p:txBody>
            <a:bodyPr wrap="square" anchor="ctr">
              <a:spAutoFit/>
            </a:bodyPr>
            <a:lstStyle/>
            <a:p>
              <a:pPr algn="ctr"/>
              <a:r>
                <a:rPr lang="en-US" sz="1400">
                  <a:solidFill>
                    <a:schemeClr val="bg1">
                      <a:lumMod val="50000"/>
                    </a:schemeClr>
                  </a:solidFill>
                </a:rPr>
                <a:t>Synthetic DNA starting materials</a:t>
              </a:r>
            </a:p>
          </p:txBody>
        </p:sp>
        <p:sp>
          <p:nvSpPr>
            <p:cNvPr id="26" name="Rectangle 25">
              <a:extLst>
                <a:ext uri="{FF2B5EF4-FFF2-40B4-BE49-F238E27FC236}">
                  <a16:creationId xmlns:a16="http://schemas.microsoft.com/office/drawing/2014/main" id="{7F892A72-BD0C-4083-A124-527F865EA133}"/>
                </a:ext>
              </a:extLst>
            </p:cNvPr>
            <p:cNvSpPr/>
            <p:nvPr/>
          </p:nvSpPr>
          <p:spPr>
            <a:xfrm>
              <a:off x="1505903" y="2005896"/>
              <a:ext cx="1945880" cy="50655"/>
            </a:xfrm>
            <a:prstGeom prst="rect">
              <a:avLst/>
            </a:prstGeom>
            <a:solidFill>
              <a:srgbClr val="FFC000"/>
            </a:solid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27" name="Group 26">
            <a:extLst>
              <a:ext uri="{FF2B5EF4-FFF2-40B4-BE49-F238E27FC236}">
                <a16:creationId xmlns:a16="http://schemas.microsoft.com/office/drawing/2014/main" id="{44717D4F-E7A4-4895-809B-AC490A65C825}"/>
              </a:ext>
            </a:extLst>
          </p:cNvPr>
          <p:cNvGrpSpPr/>
          <p:nvPr/>
        </p:nvGrpSpPr>
        <p:grpSpPr>
          <a:xfrm>
            <a:off x="1403117" y="2507892"/>
            <a:ext cx="2044773" cy="544071"/>
            <a:chOff x="1456457" y="2287079"/>
            <a:chExt cx="2044773" cy="544071"/>
          </a:xfrm>
        </p:grpSpPr>
        <p:sp>
          <p:nvSpPr>
            <p:cNvPr id="28" name="Rectangle 27">
              <a:extLst>
                <a:ext uri="{FF2B5EF4-FFF2-40B4-BE49-F238E27FC236}">
                  <a16:creationId xmlns:a16="http://schemas.microsoft.com/office/drawing/2014/main" id="{22FB3A4D-A375-4F48-AAA4-6967C90809FB}"/>
                </a:ext>
              </a:extLst>
            </p:cNvPr>
            <p:cNvSpPr/>
            <p:nvPr/>
          </p:nvSpPr>
          <p:spPr>
            <a:xfrm>
              <a:off x="1505903" y="2287079"/>
              <a:ext cx="1945880" cy="544071"/>
            </a:xfrm>
            <a:prstGeom prst="rect">
              <a:avLst/>
            </a:prstGeom>
            <a:solidFill>
              <a:srgbClr val="CE0F69"/>
            </a:solidFill>
            <a:ln w="12700">
              <a:solidFill>
                <a:srgbClr val="CE0F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9" name="TextBox 28">
              <a:extLst>
                <a:ext uri="{FF2B5EF4-FFF2-40B4-BE49-F238E27FC236}">
                  <a16:creationId xmlns:a16="http://schemas.microsoft.com/office/drawing/2014/main" id="{9E7B0061-B7AE-42FB-BA90-83E0FF1CC01E}"/>
                </a:ext>
              </a:extLst>
            </p:cNvPr>
            <p:cNvSpPr txBox="1"/>
            <p:nvPr/>
          </p:nvSpPr>
          <p:spPr>
            <a:xfrm>
              <a:off x="1456457" y="2392520"/>
              <a:ext cx="2044773" cy="307777"/>
            </a:xfrm>
            <a:prstGeom prst="rect">
              <a:avLst/>
            </a:prstGeom>
            <a:noFill/>
          </p:spPr>
          <p:txBody>
            <a:bodyPr wrap="square" anchor="ctr">
              <a:spAutoFit/>
            </a:bodyPr>
            <a:lstStyle/>
            <a:p>
              <a:pPr algn="ctr"/>
              <a:r>
                <a:rPr lang="en-US" sz="1400" b="1" i="1">
                  <a:solidFill>
                    <a:schemeClr val="bg1"/>
                  </a:solidFill>
                </a:rPr>
                <a:t>In vitro </a:t>
              </a:r>
              <a:r>
                <a:rPr lang="en-US" sz="1400" b="1">
                  <a:solidFill>
                    <a:schemeClr val="bg1"/>
                  </a:solidFill>
                </a:rPr>
                <a:t>transcription</a:t>
              </a:r>
              <a:endParaRPr lang="en-US" sz="1400" b="1" i="1">
                <a:solidFill>
                  <a:schemeClr val="bg1"/>
                </a:solidFill>
              </a:endParaRPr>
            </a:p>
          </p:txBody>
        </p:sp>
      </p:grpSp>
      <p:grpSp>
        <p:nvGrpSpPr>
          <p:cNvPr id="30" name="Group 29">
            <a:extLst>
              <a:ext uri="{FF2B5EF4-FFF2-40B4-BE49-F238E27FC236}">
                <a16:creationId xmlns:a16="http://schemas.microsoft.com/office/drawing/2014/main" id="{9ABDCDB9-A054-4FBB-BE4E-F5835D345DDC}"/>
              </a:ext>
            </a:extLst>
          </p:cNvPr>
          <p:cNvGrpSpPr/>
          <p:nvPr/>
        </p:nvGrpSpPr>
        <p:grpSpPr>
          <a:xfrm>
            <a:off x="1403117" y="4057908"/>
            <a:ext cx="2044773" cy="546761"/>
            <a:chOff x="1456457" y="3950369"/>
            <a:chExt cx="2044773" cy="546761"/>
          </a:xfrm>
        </p:grpSpPr>
        <p:sp>
          <p:nvSpPr>
            <p:cNvPr id="31" name="Rectangle 30">
              <a:extLst>
                <a:ext uri="{FF2B5EF4-FFF2-40B4-BE49-F238E27FC236}">
                  <a16:creationId xmlns:a16="http://schemas.microsoft.com/office/drawing/2014/main" id="{A9A73766-5485-4CA0-8F63-6674C8F47DE0}"/>
                </a:ext>
              </a:extLst>
            </p:cNvPr>
            <p:cNvSpPr/>
            <p:nvPr/>
          </p:nvSpPr>
          <p:spPr>
            <a:xfrm>
              <a:off x="1505903" y="3950369"/>
              <a:ext cx="1945880" cy="544071"/>
            </a:xfrm>
            <a:prstGeom prst="rect">
              <a:avLst/>
            </a:prstGeom>
            <a:solidFill>
              <a:schemeClr val="bg1"/>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2" name="TextBox 31">
              <a:extLst>
                <a:ext uri="{FF2B5EF4-FFF2-40B4-BE49-F238E27FC236}">
                  <a16:creationId xmlns:a16="http://schemas.microsoft.com/office/drawing/2014/main" id="{4134873B-1291-4568-BD68-BB1A4B688503}"/>
                </a:ext>
              </a:extLst>
            </p:cNvPr>
            <p:cNvSpPr txBox="1"/>
            <p:nvPr/>
          </p:nvSpPr>
          <p:spPr>
            <a:xfrm>
              <a:off x="1456457" y="4043910"/>
              <a:ext cx="2044773" cy="307777"/>
            </a:xfrm>
            <a:prstGeom prst="rect">
              <a:avLst/>
            </a:prstGeom>
            <a:noFill/>
          </p:spPr>
          <p:txBody>
            <a:bodyPr wrap="square" anchor="ctr">
              <a:spAutoFit/>
            </a:bodyPr>
            <a:lstStyle/>
            <a:p>
              <a:pPr algn="ctr"/>
              <a:r>
                <a:rPr lang="en-US" sz="1400">
                  <a:solidFill>
                    <a:schemeClr val="bg1">
                      <a:lumMod val="50000"/>
                    </a:schemeClr>
                  </a:solidFill>
                </a:rPr>
                <a:t>Addition of polyA tail</a:t>
              </a:r>
            </a:p>
          </p:txBody>
        </p:sp>
        <p:sp>
          <p:nvSpPr>
            <p:cNvPr id="33" name="Rectangle 32">
              <a:extLst>
                <a:ext uri="{FF2B5EF4-FFF2-40B4-BE49-F238E27FC236}">
                  <a16:creationId xmlns:a16="http://schemas.microsoft.com/office/drawing/2014/main" id="{17815D73-DD6A-4CE4-B2D4-F9A883B3D5FC}"/>
                </a:ext>
              </a:extLst>
            </p:cNvPr>
            <p:cNvSpPr/>
            <p:nvPr/>
          </p:nvSpPr>
          <p:spPr>
            <a:xfrm>
              <a:off x="1505903" y="4446475"/>
              <a:ext cx="1945880" cy="50655"/>
            </a:xfrm>
            <a:prstGeom prst="rect">
              <a:avLst/>
            </a:prstGeom>
            <a:solidFill>
              <a:schemeClr val="accent3"/>
            </a:solid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34" name="Group 33">
            <a:extLst>
              <a:ext uri="{FF2B5EF4-FFF2-40B4-BE49-F238E27FC236}">
                <a16:creationId xmlns:a16="http://schemas.microsoft.com/office/drawing/2014/main" id="{7D3A56FF-CFDA-401E-BFFE-F771D0BAAF46}"/>
              </a:ext>
            </a:extLst>
          </p:cNvPr>
          <p:cNvGrpSpPr/>
          <p:nvPr/>
        </p:nvGrpSpPr>
        <p:grpSpPr>
          <a:xfrm>
            <a:off x="1403117" y="3282900"/>
            <a:ext cx="2044773" cy="544071"/>
            <a:chOff x="1456457" y="3067528"/>
            <a:chExt cx="2044773" cy="544071"/>
          </a:xfrm>
        </p:grpSpPr>
        <p:sp>
          <p:nvSpPr>
            <p:cNvPr id="35" name="Rectangle 34">
              <a:extLst>
                <a:ext uri="{FF2B5EF4-FFF2-40B4-BE49-F238E27FC236}">
                  <a16:creationId xmlns:a16="http://schemas.microsoft.com/office/drawing/2014/main" id="{4AE54739-6085-489D-9C81-26AE3150C83B}"/>
                </a:ext>
              </a:extLst>
            </p:cNvPr>
            <p:cNvSpPr/>
            <p:nvPr/>
          </p:nvSpPr>
          <p:spPr>
            <a:xfrm>
              <a:off x="1505903" y="3067528"/>
              <a:ext cx="1945880" cy="544071"/>
            </a:xfrm>
            <a:prstGeom prst="rect">
              <a:avLst/>
            </a:prstGeom>
            <a:solidFill>
              <a:srgbClr val="80276C"/>
            </a:solidFill>
            <a:ln w="12700">
              <a:solidFill>
                <a:srgbClr val="8027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6" name="TextBox 35">
              <a:extLst>
                <a:ext uri="{FF2B5EF4-FFF2-40B4-BE49-F238E27FC236}">
                  <a16:creationId xmlns:a16="http://schemas.microsoft.com/office/drawing/2014/main" id="{2816A08E-BA16-4987-B204-5BC8ACB1B1CD}"/>
                </a:ext>
              </a:extLst>
            </p:cNvPr>
            <p:cNvSpPr txBox="1"/>
            <p:nvPr/>
          </p:nvSpPr>
          <p:spPr>
            <a:xfrm>
              <a:off x="1456457" y="3168525"/>
              <a:ext cx="2044773" cy="307777"/>
            </a:xfrm>
            <a:prstGeom prst="rect">
              <a:avLst/>
            </a:prstGeom>
            <a:noFill/>
          </p:spPr>
          <p:txBody>
            <a:bodyPr wrap="square" anchor="ctr">
              <a:spAutoFit/>
            </a:bodyPr>
            <a:lstStyle/>
            <a:p>
              <a:pPr algn="ctr"/>
              <a:r>
                <a:rPr lang="en-US" sz="1400" b="1">
                  <a:solidFill>
                    <a:schemeClr val="bg1"/>
                  </a:solidFill>
                </a:rPr>
                <a:t>RNA cleanup</a:t>
              </a:r>
            </a:p>
          </p:txBody>
        </p:sp>
      </p:grpSp>
      <p:grpSp>
        <p:nvGrpSpPr>
          <p:cNvPr id="37" name="Group 36">
            <a:extLst>
              <a:ext uri="{FF2B5EF4-FFF2-40B4-BE49-F238E27FC236}">
                <a16:creationId xmlns:a16="http://schemas.microsoft.com/office/drawing/2014/main" id="{160E40C8-8981-46C2-ADBB-5A83F2F3A8F4}"/>
              </a:ext>
            </a:extLst>
          </p:cNvPr>
          <p:cNvGrpSpPr/>
          <p:nvPr/>
        </p:nvGrpSpPr>
        <p:grpSpPr>
          <a:xfrm>
            <a:off x="1403117" y="4835606"/>
            <a:ext cx="2044773" cy="558496"/>
            <a:chOff x="1456457" y="4773286"/>
            <a:chExt cx="2044773" cy="558496"/>
          </a:xfrm>
        </p:grpSpPr>
        <p:sp>
          <p:nvSpPr>
            <p:cNvPr id="38" name="Rectangle 37">
              <a:extLst>
                <a:ext uri="{FF2B5EF4-FFF2-40B4-BE49-F238E27FC236}">
                  <a16:creationId xmlns:a16="http://schemas.microsoft.com/office/drawing/2014/main" id="{63ECA896-F81B-4247-B9E3-25D22A7DE420}"/>
                </a:ext>
              </a:extLst>
            </p:cNvPr>
            <p:cNvSpPr/>
            <p:nvPr/>
          </p:nvSpPr>
          <p:spPr>
            <a:xfrm>
              <a:off x="1505903" y="4787711"/>
              <a:ext cx="1945880" cy="544071"/>
            </a:xfrm>
            <a:prstGeom prst="rect">
              <a:avLst/>
            </a:prstGeom>
            <a:solidFill>
              <a:schemeClr val="bg1"/>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9" name="TextBox 38">
              <a:extLst>
                <a:ext uri="{FF2B5EF4-FFF2-40B4-BE49-F238E27FC236}">
                  <a16:creationId xmlns:a16="http://schemas.microsoft.com/office/drawing/2014/main" id="{969D96C8-50C6-4D09-8ACE-9BD2B39B720C}"/>
                </a:ext>
              </a:extLst>
            </p:cNvPr>
            <p:cNvSpPr txBox="1"/>
            <p:nvPr/>
          </p:nvSpPr>
          <p:spPr>
            <a:xfrm>
              <a:off x="1456457" y="4773286"/>
              <a:ext cx="2044773" cy="523220"/>
            </a:xfrm>
            <a:prstGeom prst="rect">
              <a:avLst/>
            </a:prstGeom>
            <a:noFill/>
          </p:spPr>
          <p:txBody>
            <a:bodyPr wrap="square" anchor="ctr">
              <a:spAutoFit/>
            </a:bodyPr>
            <a:lstStyle/>
            <a:p>
              <a:pPr algn="ctr"/>
              <a:r>
                <a:rPr lang="en-US" sz="1400">
                  <a:solidFill>
                    <a:schemeClr val="bg1">
                      <a:lumMod val="50000"/>
                    </a:schemeClr>
                  </a:solidFill>
                </a:rPr>
                <a:t>Formulation of RNA delivery system</a:t>
              </a:r>
            </a:p>
          </p:txBody>
        </p:sp>
        <p:sp>
          <p:nvSpPr>
            <p:cNvPr id="40" name="Rectangle 39">
              <a:extLst>
                <a:ext uri="{FF2B5EF4-FFF2-40B4-BE49-F238E27FC236}">
                  <a16:creationId xmlns:a16="http://schemas.microsoft.com/office/drawing/2014/main" id="{FCFE28CF-B050-4150-9872-5AF93BDC474A}"/>
                </a:ext>
              </a:extLst>
            </p:cNvPr>
            <p:cNvSpPr/>
            <p:nvPr/>
          </p:nvSpPr>
          <p:spPr>
            <a:xfrm>
              <a:off x="1505903" y="5281126"/>
              <a:ext cx="1945880" cy="50655"/>
            </a:xfrm>
            <a:prstGeom prst="rect">
              <a:avLst/>
            </a:prstGeom>
            <a:solidFill>
              <a:srgbClr val="00BAB3"/>
            </a:solidFill>
            <a:ln w="12700">
              <a:solidFill>
                <a:srgbClr val="00BA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41" name="Group 40">
            <a:extLst>
              <a:ext uri="{FF2B5EF4-FFF2-40B4-BE49-F238E27FC236}">
                <a16:creationId xmlns:a16="http://schemas.microsoft.com/office/drawing/2014/main" id="{21A091BC-5DD3-4A46-8CFB-DDAF083AE58D}"/>
              </a:ext>
            </a:extLst>
          </p:cNvPr>
          <p:cNvGrpSpPr/>
          <p:nvPr/>
        </p:nvGrpSpPr>
        <p:grpSpPr>
          <a:xfrm>
            <a:off x="1403117" y="5625037"/>
            <a:ext cx="2044773" cy="544071"/>
            <a:chOff x="1456457" y="5404633"/>
            <a:chExt cx="2044773" cy="544071"/>
          </a:xfrm>
        </p:grpSpPr>
        <p:sp>
          <p:nvSpPr>
            <p:cNvPr id="42" name="Rectangle 41">
              <a:extLst>
                <a:ext uri="{FF2B5EF4-FFF2-40B4-BE49-F238E27FC236}">
                  <a16:creationId xmlns:a16="http://schemas.microsoft.com/office/drawing/2014/main" id="{C38AD734-ADFE-4AF1-8FE2-D1D0E2E479EF}"/>
                </a:ext>
              </a:extLst>
            </p:cNvPr>
            <p:cNvSpPr/>
            <p:nvPr/>
          </p:nvSpPr>
          <p:spPr>
            <a:xfrm>
              <a:off x="1505903" y="5404633"/>
              <a:ext cx="1945880" cy="544071"/>
            </a:xfrm>
            <a:prstGeom prst="rect">
              <a:avLst/>
            </a:prstGeom>
            <a:solidFill>
              <a:schemeClr val="bg1"/>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3" name="TextBox 42">
              <a:extLst>
                <a:ext uri="{FF2B5EF4-FFF2-40B4-BE49-F238E27FC236}">
                  <a16:creationId xmlns:a16="http://schemas.microsoft.com/office/drawing/2014/main" id="{9659AF24-55A2-4B6F-932A-49B16A4080EF}"/>
                </a:ext>
              </a:extLst>
            </p:cNvPr>
            <p:cNvSpPr txBox="1"/>
            <p:nvPr/>
          </p:nvSpPr>
          <p:spPr>
            <a:xfrm>
              <a:off x="1456457" y="5491613"/>
              <a:ext cx="2044773" cy="307777"/>
            </a:xfrm>
            <a:prstGeom prst="rect">
              <a:avLst/>
            </a:prstGeom>
            <a:noFill/>
          </p:spPr>
          <p:txBody>
            <a:bodyPr wrap="square" anchor="ctr">
              <a:spAutoFit/>
            </a:bodyPr>
            <a:lstStyle/>
            <a:p>
              <a:pPr algn="ctr"/>
              <a:r>
                <a:rPr lang="en-US" sz="1400">
                  <a:solidFill>
                    <a:schemeClr val="bg1">
                      <a:lumMod val="50000"/>
                    </a:schemeClr>
                  </a:solidFill>
                </a:rPr>
                <a:t>Final product</a:t>
              </a:r>
            </a:p>
          </p:txBody>
        </p:sp>
        <p:sp>
          <p:nvSpPr>
            <p:cNvPr id="44" name="Rectangle 43">
              <a:extLst>
                <a:ext uri="{FF2B5EF4-FFF2-40B4-BE49-F238E27FC236}">
                  <a16:creationId xmlns:a16="http://schemas.microsoft.com/office/drawing/2014/main" id="{32E1939F-5DB1-4B99-8572-DA4C664CE868}"/>
                </a:ext>
              </a:extLst>
            </p:cNvPr>
            <p:cNvSpPr/>
            <p:nvPr/>
          </p:nvSpPr>
          <p:spPr>
            <a:xfrm>
              <a:off x="1505903" y="5898049"/>
              <a:ext cx="1945880" cy="50655"/>
            </a:xfrm>
            <a:prstGeom prst="rect">
              <a:avLst/>
            </a:prstGeom>
            <a:solidFill>
              <a:srgbClr val="00426A"/>
            </a:solidFill>
            <a:ln w="12700">
              <a:solidFill>
                <a:srgbClr val="0042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45" name="Group 44">
            <a:extLst>
              <a:ext uri="{FF2B5EF4-FFF2-40B4-BE49-F238E27FC236}">
                <a16:creationId xmlns:a16="http://schemas.microsoft.com/office/drawing/2014/main" id="{A2F1EAEC-6F8C-4F89-8A53-A867E584713A}"/>
              </a:ext>
            </a:extLst>
          </p:cNvPr>
          <p:cNvGrpSpPr/>
          <p:nvPr/>
        </p:nvGrpSpPr>
        <p:grpSpPr>
          <a:xfrm>
            <a:off x="496132" y="3741535"/>
            <a:ext cx="903876" cy="395656"/>
            <a:chOff x="496132" y="1946614"/>
            <a:chExt cx="903876" cy="395656"/>
          </a:xfrm>
        </p:grpSpPr>
        <p:sp>
          <p:nvSpPr>
            <p:cNvPr id="46" name="Arrow: Chevron 45">
              <a:extLst>
                <a:ext uri="{FF2B5EF4-FFF2-40B4-BE49-F238E27FC236}">
                  <a16:creationId xmlns:a16="http://schemas.microsoft.com/office/drawing/2014/main" id="{00879B87-DE67-454F-B677-18198AB9C1BC}"/>
                </a:ext>
              </a:extLst>
            </p:cNvPr>
            <p:cNvSpPr/>
            <p:nvPr/>
          </p:nvSpPr>
          <p:spPr>
            <a:xfrm>
              <a:off x="623707" y="1948571"/>
              <a:ext cx="699943" cy="391743"/>
            </a:xfrm>
            <a:prstGeom prst="chevron">
              <a:avLst>
                <a:gd name="adj" fmla="val 21233"/>
              </a:avLst>
            </a:prstGeom>
            <a:solidFill>
              <a:schemeClr val="bg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chemeClr val="tx1"/>
                </a:solidFill>
              </a:endParaRPr>
            </a:p>
          </p:txBody>
        </p:sp>
        <p:sp>
          <p:nvSpPr>
            <p:cNvPr id="47" name="Arrow: Chevron 46">
              <a:extLst>
                <a:ext uri="{FF2B5EF4-FFF2-40B4-BE49-F238E27FC236}">
                  <a16:creationId xmlns:a16="http://schemas.microsoft.com/office/drawing/2014/main" id="{978C04FC-2B91-4017-83F4-44CDBC52A9DE}"/>
                </a:ext>
              </a:extLst>
            </p:cNvPr>
            <p:cNvSpPr/>
            <p:nvPr/>
          </p:nvSpPr>
          <p:spPr>
            <a:xfrm>
              <a:off x="496132" y="1946614"/>
              <a:ext cx="164704" cy="395656"/>
            </a:xfrm>
            <a:prstGeom prst="chevron">
              <a:avLst>
                <a:gd name="adj" fmla="val 55842"/>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chemeClr val="tx1"/>
                </a:solidFill>
              </a:endParaRPr>
            </a:p>
          </p:txBody>
        </p:sp>
        <p:sp>
          <p:nvSpPr>
            <p:cNvPr id="48" name="TextBox 47">
              <a:extLst>
                <a:ext uri="{FF2B5EF4-FFF2-40B4-BE49-F238E27FC236}">
                  <a16:creationId xmlns:a16="http://schemas.microsoft.com/office/drawing/2014/main" id="{A48EBCB4-D18E-4F82-8E7B-AA0C978CA10F}"/>
                </a:ext>
              </a:extLst>
            </p:cNvPr>
            <p:cNvSpPr txBox="1"/>
            <p:nvPr/>
          </p:nvSpPr>
          <p:spPr>
            <a:xfrm>
              <a:off x="700066" y="1990554"/>
              <a:ext cx="699942" cy="307777"/>
            </a:xfrm>
            <a:prstGeom prst="rect">
              <a:avLst/>
            </a:prstGeom>
            <a:noFill/>
          </p:spPr>
          <p:txBody>
            <a:bodyPr wrap="square" rtlCol="0">
              <a:spAutoFit/>
            </a:bodyPr>
            <a:lstStyle/>
            <a:p>
              <a:r>
                <a:rPr lang="en-US" sz="1400" b="1">
                  <a:solidFill>
                    <a:schemeClr val="accent1"/>
                  </a:solidFill>
                </a:rPr>
                <a:t>QC 2</a:t>
              </a:r>
              <a:endParaRPr lang="en-IN" sz="1400" b="1">
                <a:solidFill>
                  <a:schemeClr val="accent1"/>
                </a:solidFill>
              </a:endParaRPr>
            </a:p>
          </p:txBody>
        </p:sp>
      </p:grpSp>
      <p:grpSp>
        <p:nvGrpSpPr>
          <p:cNvPr id="49" name="Group 48">
            <a:extLst>
              <a:ext uri="{FF2B5EF4-FFF2-40B4-BE49-F238E27FC236}">
                <a16:creationId xmlns:a16="http://schemas.microsoft.com/office/drawing/2014/main" id="{1A19C7B9-B126-43D1-B8A3-01D770406E3E}"/>
              </a:ext>
            </a:extLst>
          </p:cNvPr>
          <p:cNvGrpSpPr/>
          <p:nvPr/>
        </p:nvGrpSpPr>
        <p:grpSpPr>
          <a:xfrm>
            <a:off x="496132" y="4528841"/>
            <a:ext cx="903876" cy="395656"/>
            <a:chOff x="496132" y="1946614"/>
            <a:chExt cx="903876" cy="395656"/>
          </a:xfrm>
        </p:grpSpPr>
        <p:sp>
          <p:nvSpPr>
            <p:cNvPr id="50" name="Arrow: Chevron 49">
              <a:extLst>
                <a:ext uri="{FF2B5EF4-FFF2-40B4-BE49-F238E27FC236}">
                  <a16:creationId xmlns:a16="http://schemas.microsoft.com/office/drawing/2014/main" id="{8BAEAFC0-8E8D-44E2-A0FA-57EF2A382873}"/>
                </a:ext>
              </a:extLst>
            </p:cNvPr>
            <p:cNvSpPr/>
            <p:nvPr/>
          </p:nvSpPr>
          <p:spPr>
            <a:xfrm>
              <a:off x="623707" y="1948571"/>
              <a:ext cx="699943" cy="391743"/>
            </a:xfrm>
            <a:prstGeom prst="chevron">
              <a:avLst>
                <a:gd name="adj" fmla="val 21233"/>
              </a:avLst>
            </a:prstGeom>
            <a:solidFill>
              <a:schemeClr val="bg1"/>
            </a:solid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chemeClr val="tx1"/>
                </a:solidFill>
              </a:endParaRPr>
            </a:p>
          </p:txBody>
        </p:sp>
        <p:sp>
          <p:nvSpPr>
            <p:cNvPr id="52" name="Arrow: Chevron 51">
              <a:extLst>
                <a:ext uri="{FF2B5EF4-FFF2-40B4-BE49-F238E27FC236}">
                  <a16:creationId xmlns:a16="http://schemas.microsoft.com/office/drawing/2014/main" id="{A8173A28-85B0-4AF4-B090-76F8EA1F4A11}"/>
                </a:ext>
              </a:extLst>
            </p:cNvPr>
            <p:cNvSpPr/>
            <p:nvPr/>
          </p:nvSpPr>
          <p:spPr>
            <a:xfrm>
              <a:off x="496132" y="1946614"/>
              <a:ext cx="164704" cy="395656"/>
            </a:xfrm>
            <a:prstGeom prst="chevron">
              <a:avLst>
                <a:gd name="adj" fmla="val 55842"/>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chemeClr val="tx1"/>
                </a:solidFill>
              </a:endParaRPr>
            </a:p>
          </p:txBody>
        </p:sp>
        <p:sp>
          <p:nvSpPr>
            <p:cNvPr id="53" name="TextBox 52">
              <a:extLst>
                <a:ext uri="{FF2B5EF4-FFF2-40B4-BE49-F238E27FC236}">
                  <a16:creationId xmlns:a16="http://schemas.microsoft.com/office/drawing/2014/main" id="{65D548FC-1E1B-4797-BA65-C1E775CB9636}"/>
                </a:ext>
              </a:extLst>
            </p:cNvPr>
            <p:cNvSpPr txBox="1"/>
            <p:nvPr/>
          </p:nvSpPr>
          <p:spPr>
            <a:xfrm>
              <a:off x="700066" y="1990554"/>
              <a:ext cx="699942" cy="307777"/>
            </a:xfrm>
            <a:prstGeom prst="rect">
              <a:avLst/>
            </a:prstGeom>
            <a:noFill/>
          </p:spPr>
          <p:txBody>
            <a:bodyPr wrap="square" rtlCol="0">
              <a:spAutoFit/>
            </a:bodyPr>
            <a:lstStyle/>
            <a:p>
              <a:r>
                <a:rPr lang="en-US" sz="1400" b="1">
                  <a:solidFill>
                    <a:schemeClr val="bg1">
                      <a:lumMod val="65000"/>
                    </a:schemeClr>
                  </a:solidFill>
                </a:rPr>
                <a:t>QC 3</a:t>
              </a:r>
              <a:endParaRPr lang="en-IN" sz="1400" b="1">
                <a:solidFill>
                  <a:schemeClr val="bg1">
                    <a:lumMod val="65000"/>
                  </a:schemeClr>
                </a:solidFill>
              </a:endParaRPr>
            </a:p>
          </p:txBody>
        </p:sp>
      </p:grpSp>
      <p:grpSp>
        <p:nvGrpSpPr>
          <p:cNvPr id="54" name="Group 53">
            <a:extLst>
              <a:ext uri="{FF2B5EF4-FFF2-40B4-BE49-F238E27FC236}">
                <a16:creationId xmlns:a16="http://schemas.microsoft.com/office/drawing/2014/main" id="{A1327010-2E5F-41FF-9F10-374C19A8765C}"/>
              </a:ext>
            </a:extLst>
          </p:cNvPr>
          <p:cNvGrpSpPr/>
          <p:nvPr/>
        </p:nvGrpSpPr>
        <p:grpSpPr>
          <a:xfrm>
            <a:off x="496132" y="5670394"/>
            <a:ext cx="903876" cy="395656"/>
            <a:chOff x="496132" y="1946614"/>
            <a:chExt cx="903876" cy="395656"/>
          </a:xfrm>
        </p:grpSpPr>
        <p:sp>
          <p:nvSpPr>
            <p:cNvPr id="55" name="Arrow: Chevron 54">
              <a:extLst>
                <a:ext uri="{FF2B5EF4-FFF2-40B4-BE49-F238E27FC236}">
                  <a16:creationId xmlns:a16="http://schemas.microsoft.com/office/drawing/2014/main" id="{4594E199-3F08-427D-AB5C-44209BE3BACD}"/>
                </a:ext>
              </a:extLst>
            </p:cNvPr>
            <p:cNvSpPr/>
            <p:nvPr/>
          </p:nvSpPr>
          <p:spPr>
            <a:xfrm>
              <a:off x="623707" y="1948571"/>
              <a:ext cx="699943" cy="391743"/>
            </a:xfrm>
            <a:prstGeom prst="chevron">
              <a:avLst>
                <a:gd name="adj" fmla="val 21233"/>
              </a:avLst>
            </a:prstGeom>
            <a:solidFill>
              <a:schemeClr val="bg1"/>
            </a:solid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chemeClr val="bg1">
                    <a:lumMod val="65000"/>
                  </a:schemeClr>
                </a:solidFill>
              </a:endParaRPr>
            </a:p>
          </p:txBody>
        </p:sp>
        <p:sp>
          <p:nvSpPr>
            <p:cNvPr id="56" name="Arrow: Chevron 55">
              <a:extLst>
                <a:ext uri="{FF2B5EF4-FFF2-40B4-BE49-F238E27FC236}">
                  <a16:creationId xmlns:a16="http://schemas.microsoft.com/office/drawing/2014/main" id="{F66F2350-A5F4-4E7B-BB85-BA602CA6E98B}"/>
                </a:ext>
              </a:extLst>
            </p:cNvPr>
            <p:cNvSpPr/>
            <p:nvPr/>
          </p:nvSpPr>
          <p:spPr>
            <a:xfrm>
              <a:off x="496132" y="1946614"/>
              <a:ext cx="164704" cy="395656"/>
            </a:xfrm>
            <a:prstGeom prst="chevron">
              <a:avLst>
                <a:gd name="adj" fmla="val 55842"/>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chemeClr val="tx1"/>
                </a:solidFill>
              </a:endParaRPr>
            </a:p>
          </p:txBody>
        </p:sp>
        <p:sp>
          <p:nvSpPr>
            <p:cNvPr id="59" name="TextBox 58">
              <a:extLst>
                <a:ext uri="{FF2B5EF4-FFF2-40B4-BE49-F238E27FC236}">
                  <a16:creationId xmlns:a16="http://schemas.microsoft.com/office/drawing/2014/main" id="{397769A1-BE76-4480-8164-994508F2F0F9}"/>
                </a:ext>
              </a:extLst>
            </p:cNvPr>
            <p:cNvSpPr txBox="1"/>
            <p:nvPr/>
          </p:nvSpPr>
          <p:spPr>
            <a:xfrm>
              <a:off x="700066" y="1990554"/>
              <a:ext cx="699942" cy="307777"/>
            </a:xfrm>
            <a:prstGeom prst="rect">
              <a:avLst/>
            </a:prstGeom>
            <a:noFill/>
          </p:spPr>
          <p:txBody>
            <a:bodyPr wrap="square" rtlCol="0">
              <a:spAutoFit/>
            </a:bodyPr>
            <a:lstStyle/>
            <a:p>
              <a:r>
                <a:rPr lang="en-US" sz="1400" b="1">
                  <a:solidFill>
                    <a:schemeClr val="bg1">
                      <a:lumMod val="65000"/>
                    </a:schemeClr>
                  </a:solidFill>
                </a:rPr>
                <a:t>QC 4</a:t>
              </a:r>
              <a:endParaRPr lang="en-IN" sz="1400" b="1">
                <a:solidFill>
                  <a:schemeClr val="bg1">
                    <a:lumMod val="65000"/>
                  </a:schemeClr>
                </a:solidFill>
              </a:endParaRPr>
            </a:p>
          </p:txBody>
        </p:sp>
      </p:grpSp>
      <p:grpSp>
        <p:nvGrpSpPr>
          <p:cNvPr id="60" name="Graphic 11">
            <a:extLst>
              <a:ext uri="{FF2B5EF4-FFF2-40B4-BE49-F238E27FC236}">
                <a16:creationId xmlns:a16="http://schemas.microsoft.com/office/drawing/2014/main" id="{C6F81D6E-3B1D-41AB-85B0-1BBD73CAE965}"/>
              </a:ext>
            </a:extLst>
          </p:cNvPr>
          <p:cNvGrpSpPr/>
          <p:nvPr/>
        </p:nvGrpSpPr>
        <p:grpSpPr>
          <a:xfrm>
            <a:off x="3447889" y="2745737"/>
            <a:ext cx="384381" cy="812219"/>
            <a:chOff x="3501229" y="2550574"/>
            <a:chExt cx="461263" cy="974675"/>
          </a:xfrm>
        </p:grpSpPr>
        <p:sp>
          <p:nvSpPr>
            <p:cNvPr id="61" name="Freeform: Shape 60">
              <a:extLst>
                <a:ext uri="{FF2B5EF4-FFF2-40B4-BE49-F238E27FC236}">
                  <a16:creationId xmlns:a16="http://schemas.microsoft.com/office/drawing/2014/main" id="{CC22DBA8-2B95-42B2-A780-D4A5E3EEA643}"/>
                </a:ext>
              </a:extLst>
            </p:cNvPr>
            <p:cNvSpPr/>
            <p:nvPr/>
          </p:nvSpPr>
          <p:spPr>
            <a:xfrm>
              <a:off x="3501229" y="2612775"/>
              <a:ext cx="461263" cy="912474"/>
            </a:xfrm>
            <a:custGeom>
              <a:avLst/>
              <a:gdLst>
                <a:gd name="connsiteX0" fmla="*/ 96130 w 461263"/>
                <a:gd name="connsiteY0" fmla="*/ 0 h 912474"/>
                <a:gd name="connsiteX1" fmla="*/ 461264 w 461263"/>
                <a:gd name="connsiteY1" fmla="*/ 451211 h 912474"/>
                <a:gd name="connsiteX2" fmla="*/ 0 w 461263"/>
                <a:gd name="connsiteY2" fmla="*/ 912475 h 912474"/>
              </a:gdLst>
              <a:ahLst/>
              <a:cxnLst>
                <a:cxn ang="0">
                  <a:pos x="connsiteX0" y="connsiteY0"/>
                </a:cxn>
                <a:cxn ang="0">
                  <a:pos x="connsiteX1" y="connsiteY1"/>
                </a:cxn>
                <a:cxn ang="0">
                  <a:pos x="connsiteX2" y="connsiteY2"/>
                </a:cxn>
              </a:cxnLst>
              <a:rect l="l" t="t" r="r" b="b"/>
              <a:pathLst>
                <a:path w="461263" h="912474">
                  <a:moveTo>
                    <a:pt x="96130" y="0"/>
                  </a:moveTo>
                  <a:cubicBezTo>
                    <a:pt x="304727" y="44250"/>
                    <a:pt x="461264" y="229420"/>
                    <a:pt x="461264" y="451211"/>
                  </a:cubicBezTo>
                  <a:cubicBezTo>
                    <a:pt x="461264" y="705943"/>
                    <a:pt x="254732" y="912475"/>
                    <a:pt x="0" y="912475"/>
                  </a:cubicBezTo>
                </a:path>
              </a:pathLst>
            </a:custGeom>
            <a:noFill/>
            <a:ln w="13463" cap="flat">
              <a:solidFill>
                <a:srgbClr val="0085D5"/>
              </a:solidFill>
              <a:prstDash val="solid"/>
              <a:miter/>
            </a:ln>
          </p:spPr>
          <p:txBody>
            <a:bodyPr rtlCol="0" anchor="ctr"/>
            <a:lstStyle/>
            <a:p>
              <a:endParaRPr lang="en-IN"/>
            </a:p>
          </p:txBody>
        </p:sp>
        <p:sp>
          <p:nvSpPr>
            <p:cNvPr id="62" name="Freeform: Shape 61">
              <a:extLst>
                <a:ext uri="{FF2B5EF4-FFF2-40B4-BE49-F238E27FC236}">
                  <a16:creationId xmlns:a16="http://schemas.microsoft.com/office/drawing/2014/main" id="{6210602A-9129-48E0-ABBF-875B13F08CE3}"/>
                </a:ext>
              </a:extLst>
            </p:cNvPr>
            <p:cNvSpPr>
              <a:spLocks noChangeAspect="1"/>
            </p:cNvSpPr>
            <p:nvPr/>
          </p:nvSpPr>
          <p:spPr>
            <a:xfrm>
              <a:off x="3501230" y="2550574"/>
              <a:ext cx="116972" cy="125972"/>
            </a:xfrm>
            <a:custGeom>
              <a:avLst/>
              <a:gdLst>
                <a:gd name="connsiteX0" fmla="*/ 106991 w 123685"/>
                <a:gd name="connsiteY0" fmla="*/ 133200 h 133200"/>
                <a:gd name="connsiteX1" fmla="*/ 0 w 123685"/>
                <a:gd name="connsiteY1" fmla="*/ 52149 h 133200"/>
                <a:gd name="connsiteX2" fmla="*/ 123686 w 123685"/>
                <a:gd name="connsiteY2" fmla="*/ 0 h 133200"/>
              </a:gdLst>
              <a:ahLst/>
              <a:cxnLst>
                <a:cxn ang="0">
                  <a:pos x="connsiteX0" y="connsiteY0"/>
                </a:cxn>
                <a:cxn ang="0">
                  <a:pos x="connsiteX1" y="connsiteY1"/>
                </a:cxn>
                <a:cxn ang="0">
                  <a:pos x="connsiteX2" y="connsiteY2"/>
                </a:cxn>
              </a:cxnLst>
              <a:rect l="l" t="t" r="r" b="b"/>
              <a:pathLst>
                <a:path w="123685" h="133200">
                  <a:moveTo>
                    <a:pt x="106991" y="133200"/>
                  </a:moveTo>
                  <a:lnTo>
                    <a:pt x="0" y="52149"/>
                  </a:lnTo>
                  <a:lnTo>
                    <a:pt x="123686" y="0"/>
                  </a:lnTo>
                  <a:close/>
                </a:path>
              </a:pathLst>
            </a:custGeom>
            <a:solidFill>
              <a:schemeClr val="accent1"/>
            </a:solidFill>
            <a:ln w="8975" cap="flat">
              <a:solidFill>
                <a:srgbClr val="0085D5"/>
              </a:solidFill>
              <a:prstDash val="solid"/>
              <a:miter/>
            </a:ln>
          </p:spPr>
          <p:txBody>
            <a:bodyPr rtlCol="0" anchor="ctr"/>
            <a:lstStyle/>
            <a:p>
              <a:endParaRPr lang="en-IN"/>
            </a:p>
          </p:txBody>
        </p:sp>
      </p:grpSp>
      <p:grpSp>
        <p:nvGrpSpPr>
          <p:cNvPr id="66" name="Graphic 11">
            <a:extLst>
              <a:ext uri="{FF2B5EF4-FFF2-40B4-BE49-F238E27FC236}">
                <a16:creationId xmlns:a16="http://schemas.microsoft.com/office/drawing/2014/main" id="{A5A4AF18-EC68-4CDD-8873-BA9302F42543}"/>
              </a:ext>
            </a:extLst>
          </p:cNvPr>
          <p:cNvGrpSpPr/>
          <p:nvPr/>
        </p:nvGrpSpPr>
        <p:grpSpPr>
          <a:xfrm>
            <a:off x="3447889" y="4085846"/>
            <a:ext cx="227175" cy="490884"/>
            <a:chOff x="3501229" y="4167645"/>
            <a:chExt cx="227175" cy="490884"/>
          </a:xfrm>
        </p:grpSpPr>
        <p:sp>
          <p:nvSpPr>
            <p:cNvPr id="67" name="Freeform: Shape 66">
              <a:extLst>
                <a:ext uri="{FF2B5EF4-FFF2-40B4-BE49-F238E27FC236}">
                  <a16:creationId xmlns:a16="http://schemas.microsoft.com/office/drawing/2014/main" id="{00EFC8EE-221A-4D66-BAB9-546707FB4739}"/>
                </a:ext>
              </a:extLst>
            </p:cNvPr>
            <p:cNvSpPr/>
            <p:nvPr/>
          </p:nvSpPr>
          <p:spPr>
            <a:xfrm>
              <a:off x="3501318" y="4224821"/>
              <a:ext cx="227086" cy="433708"/>
            </a:xfrm>
            <a:custGeom>
              <a:avLst/>
              <a:gdLst>
                <a:gd name="connsiteX0" fmla="*/ 94425 w 227086"/>
                <a:gd name="connsiteY0" fmla="*/ 0 h 433708"/>
                <a:gd name="connsiteX1" fmla="*/ 227086 w 227086"/>
                <a:gd name="connsiteY1" fmla="*/ 206622 h 433708"/>
                <a:gd name="connsiteX2" fmla="*/ 0 w 227086"/>
                <a:gd name="connsiteY2" fmla="*/ 433708 h 433708"/>
              </a:gdLst>
              <a:ahLst/>
              <a:cxnLst>
                <a:cxn ang="0">
                  <a:pos x="connsiteX0" y="connsiteY0"/>
                </a:cxn>
                <a:cxn ang="0">
                  <a:pos x="connsiteX1" y="connsiteY1"/>
                </a:cxn>
                <a:cxn ang="0">
                  <a:pos x="connsiteX2" y="connsiteY2"/>
                </a:cxn>
              </a:cxnLst>
              <a:rect l="l" t="t" r="r" b="b"/>
              <a:pathLst>
                <a:path w="227086" h="433708">
                  <a:moveTo>
                    <a:pt x="94425" y="0"/>
                  </a:moveTo>
                  <a:cubicBezTo>
                    <a:pt x="172693" y="35903"/>
                    <a:pt x="227086" y="114890"/>
                    <a:pt x="227086" y="206622"/>
                  </a:cubicBezTo>
                  <a:cubicBezTo>
                    <a:pt x="227086" y="332103"/>
                    <a:pt x="125391" y="433708"/>
                    <a:pt x="0" y="433708"/>
                  </a:cubicBezTo>
                </a:path>
              </a:pathLst>
            </a:custGeom>
            <a:noFill/>
            <a:ln w="13463" cap="flat">
              <a:solidFill>
                <a:schemeClr val="bg1">
                  <a:lumMod val="75000"/>
                </a:schemeClr>
              </a:solidFill>
              <a:prstDash val="solid"/>
              <a:miter/>
            </a:ln>
          </p:spPr>
          <p:txBody>
            <a:bodyPr rtlCol="0" anchor="ctr"/>
            <a:lstStyle/>
            <a:p>
              <a:endParaRPr lang="en-IN"/>
            </a:p>
          </p:txBody>
        </p:sp>
        <p:sp>
          <p:nvSpPr>
            <p:cNvPr id="68" name="Freeform: Shape 67">
              <a:extLst>
                <a:ext uri="{FF2B5EF4-FFF2-40B4-BE49-F238E27FC236}">
                  <a16:creationId xmlns:a16="http://schemas.microsoft.com/office/drawing/2014/main" id="{0E03798E-B20E-42A7-982D-BD32CD30E3FE}"/>
                </a:ext>
              </a:extLst>
            </p:cNvPr>
            <p:cNvSpPr>
              <a:spLocks noChangeAspect="1"/>
            </p:cNvSpPr>
            <p:nvPr/>
          </p:nvSpPr>
          <p:spPr>
            <a:xfrm>
              <a:off x="3501229" y="4167645"/>
              <a:ext cx="110754" cy="111600"/>
            </a:xfrm>
            <a:custGeom>
              <a:avLst/>
              <a:gdLst>
                <a:gd name="connsiteX0" fmla="*/ 96310 w 129161"/>
                <a:gd name="connsiteY0" fmla="*/ 130148 h 130148"/>
                <a:gd name="connsiteX1" fmla="*/ 0 w 129161"/>
                <a:gd name="connsiteY1" fmla="*/ 36621 h 130148"/>
                <a:gd name="connsiteX2" fmla="*/ 129161 w 129161"/>
                <a:gd name="connsiteY2" fmla="*/ 0 h 130148"/>
              </a:gdLst>
              <a:ahLst/>
              <a:cxnLst>
                <a:cxn ang="0">
                  <a:pos x="connsiteX0" y="connsiteY0"/>
                </a:cxn>
                <a:cxn ang="0">
                  <a:pos x="connsiteX1" y="connsiteY1"/>
                </a:cxn>
                <a:cxn ang="0">
                  <a:pos x="connsiteX2" y="connsiteY2"/>
                </a:cxn>
              </a:cxnLst>
              <a:rect l="l" t="t" r="r" b="b"/>
              <a:pathLst>
                <a:path w="129161" h="130148">
                  <a:moveTo>
                    <a:pt x="96310" y="130148"/>
                  </a:moveTo>
                  <a:lnTo>
                    <a:pt x="0" y="36621"/>
                  </a:lnTo>
                  <a:lnTo>
                    <a:pt x="129161" y="0"/>
                  </a:lnTo>
                  <a:close/>
                </a:path>
              </a:pathLst>
            </a:custGeom>
            <a:solidFill>
              <a:schemeClr val="bg1">
                <a:lumMod val="75000"/>
              </a:schemeClr>
            </a:solidFill>
            <a:ln w="8975" cap="flat">
              <a:noFill/>
              <a:prstDash val="solid"/>
              <a:miter/>
            </a:ln>
          </p:spPr>
          <p:txBody>
            <a:bodyPr rtlCol="0" anchor="ctr"/>
            <a:lstStyle/>
            <a:p>
              <a:endParaRPr lang="en-IN"/>
            </a:p>
          </p:txBody>
        </p:sp>
      </p:grpSp>
      <p:grpSp>
        <p:nvGrpSpPr>
          <p:cNvPr id="69" name="Graphic 11">
            <a:extLst>
              <a:ext uri="{FF2B5EF4-FFF2-40B4-BE49-F238E27FC236}">
                <a16:creationId xmlns:a16="http://schemas.microsoft.com/office/drawing/2014/main" id="{B76A09AD-EEA6-48EC-90DE-FA533AD84810}"/>
              </a:ext>
            </a:extLst>
          </p:cNvPr>
          <p:cNvGrpSpPr/>
          <p:nvPr/>
        </p:nvGrpSpPr>
        <p:grpSpPr>
          <a:xfrm>
            <a:off x="3447889" y="4869413"/>
            <a:ext cx="227175" cy="490883"/>
            <a:chOff x="3501229" y="5024650"/>
            <a:chExt cx="227175" cy="490883"/>
          </a:xfrm>
        </p:grpSpPr>
        <p:sp>
          <p:nvSpPr>
            <p:cNvPr id="70" name="Freeform: Shape 69">
              <a:extLst>
                <a:ext uri="{FF2B5EF4-FFF2-40B4-BE49-F238E27FC236}">
                  <a16:creationId xmlns:a16="http://schemas.microsoft.com/office/drawing/2014/main" id="{96ED4ED8-9E91-4C93-BDC4-4F0DCB3CAC95}"/>
                </a:ext>
              </a:extLst>
            </p:cNvPr>
            <p:cNvSpPr/>
            <p:nvPr/>
          </p:nvSpPr>
          <p:spPr>
            <a:xfrm>
              <a:off x="3501318" y="5081825"/>
              <a:ext cx="227086" cy="433708"/>
            </a:xfrm>
            <a:custGeom>
              <a:avLst/>
              <a:gdLst>
                <a:gd name="connsiteX0" fmla="*/ 94425 w 227086"/>
                <a:gd name="connsiteY0" fmla="*/ 0 h 433708"/>
                <a:gd name="connsiteX1" fmla="*/ 227086 w 227086"/>
                <a:gd name="connsiteY1" fmla="*/ 206622 h 433708"/>
                <a:gd name="connsiteX2" fmla="*/ 0 w 227086"/>
                <a:gd name="connsiteY2" fmla="*/ 433708 h 433708"/>
              </a:gdLst>
              <a:ahLst/>
              <a:cxnLst>
                <a:cxn ang="0">
                  <a:pos x="connsiteX0" y="connsiteY0"/>
                </a:cxn>
                <a:cxn ang="0">
                  <a:pos x="connsiteX1" y="connsiteY1"/>
                </a:cxn>
                <a:cxn ang="0">
                  <a:pos x="connsiteX2" y="connsiteY2"/>
                </a:cxn>
              </a:cxnLst>
              <a:rect l="l" t="t" r="r" b="b"/>
              <a:pathLst>
                <a:path w="227086" h="433708">
                  <a:moveTo>
                    <a:pt x="94425" y="0"/>
                  </a:moveTo>
                  <a:cubicBezTo>
                    <a:pt x="172693" y="35903"/>
                    <a:pt x="227086" y="114890"/>
                    <a:pt x="227086" y="206622"/>
                  </a:cubicBezTo>
                  <a:cubicBezTo>
                    <a:pt x="227086" y="332103"/>
                    <a:pt x="125391" y="433708"/>
                    <a:pt x="0" y="433708"/>
                  </a:cubicBezTo>
                </a:path>
              </a:pathLst>
            </a:custGeom>
            <a:noFill/>
            <a:ln w="13463" cap="flat">
              <a:solidFill>
                <a:schemeClr val="bg1">
                  <a:lumMod val="75000"/>
                </a:schemeClr>
              </a:solidFill>
              <a:prstDash val="solid"/>
              <a:miter/>
            </a:ln>
          </p:spPr>
          <p:txBody>
            <a:bodyPr rtlCol="0" anchor="ctr"/>
            <a:lstStyle/>
            <a:p>
              <a:endParaRPr lang="en-IN"/>
            </a:p>
          </p:txBody>
        </p:sp>
        <p:sp>
          <p:nvSpPr>
            <p:cNvPr id="71" name="Freeform: Shape 70">
              <a:extLst>
                <a:ext uri="{FF2B5EF4-FFF2-40B4-BE49-F238E27FC236}">
                  <a16:creationId xmlns:a16="http://schemas.microsoft.com/office/drawing/2014/main" id="{F4A10CA7-080B-4524-A18A-2E15E5E09CFD}"/>
                </a:ext>
              </a:extLst>
            </p:cNvPr>
            <p:cNvSpPr>
              <a:spLocks noChangeAspect="1"/>
            </p:cNvSpPr>
            <p:nvPr/>
          </p:nvSpPr>
          <p:spPr>
            <a:xfrm>
              <a:off x="3501229" y="5024650"/>
              <a:ext cx="110754" cy="111600"/>
            </a:xfrm>
            <a:custGeom>
              <a:avLst/>
              <a:gdLst>
                <a:gd name="connsiteX0" fmla="*/ 96310 w 129161"/>
                <a:gd name="connsiteY0" fmla="*/ 130148 h 130148"/>
                <a:gd name="connsiteX1" fmla="*/ 0 w 129161"/>
                <a:gd name="connsiteY1" fmla="*/ 36621 h 130148"/>
                <a:gd name="connsiteX2" fmla="*/ 129161 w 129161"/>
                <a:gd name="connsiteY2" fmla="*/ 0 h 130148"/>
              </a:gdLst>
              <a:ahLst/>
              <a:cxnLst>
                <a:cxn ang="0">
                  <a:pos x="connsiteX0" y="connsiteY0"/>
                </a:cxn>
                <a:cxn ang="0">
                  <a:pos x="connsiteX1" y="connsiteY1"/>
                </a:cxn>
                <a:cxn ang="0">
                  <a:pos x="connsiteX2" y="connsiteY2"/>
                </a:cxn>
              </a:cxnLst>
              <a:rect l="l" t="t" r="r" b="b"/>
              <a:pathLst>
                <a:path w="129161" h="130148">
                  <a:moveTo>
                    <a:pt x="96310" y="130148"/>
                  </a:moveTo>
                  <a:lnTo>
                    <a:pt x="0" y="36621"/>
                  </a:lnTo>
                  <a:lnTo>
                    <a:pt x="129161" y="0"/>
                  </a:lnTo>
                  <a:close/>
                </a:path>
              </a:pathLst>
            </a:custGeom>
            <a:solidFill>
              <a:schemeClr val="bg1">
                <a:lumMod val="75000"/>
              </a:schemeClr>
            </a:solidFill>
            <a:ln w="8975" cap="flat">
              <a:noFill/>
              <a:prstDash val="solid"/>
              <a:miter/>
            </a:ln>
          </p:spPr>
          <p:txBody>
            <a:bodyPr rtlCol="0" anchor="ctr"/>
            <a:lstStyle/>
            <a:p>
              <a:endParaRPr lang="en-IN"/>
            </a:p>
          </p:txBody>
        </p:sp>
      </p:grpSp>
      <p:sp>
        <p:nvSpPr>
          <p:cNvPr id="73" name="TextBox 72">
            <a:extLst>
              <a:ext uri="{FF2B5EF4-FFF2-40B4-BE49-F238E27FC236}">
                <a16:creationId xmlns:a16="http://schemas.microsoft.com/office/drawing/2014/main" id="{1495DBEE-FF9B-476E-BDB2-C8BCCA007E96}"/>
              </a:ext>
            </a:extLst>
          </p:cNvPr>
          <p:cNvSpPr txBox="1"/>
          <p:nvPr/>
        </p:nvSpPr>
        <p:spPr>
          <a:xfrm>
            <a:off x="9076623" y="5713323"/>
            <a:ext cx="2605531" cy="430887"/>
          </a:xfrm>
          <a:prstGeom prst="rect">
            <a:avLst/>
          </a:prstGeom>
          <a:noFill/>
          <a:ln>
            <a:noFill/>
          </a:ln>
        </p:spPr>
        <p:txBody>
          <a:bodyPr wrap="square" rtlCol="0">
            <a:spAutoFit/>
          </a:bodyPr>
          <a:lstStyle/>
          <a:p>
            <a:pPr algn="r"/>
            <a:r>
              <a:rPr lang="en-US" sz="1050">
                <a:hlinkClick r:id="rId3"/>
              </a:rPr>
              <a:t>Application note 5994-0512EN</a:t>
            </a:r>
            <a:endParaRPr lang="en-US" sz="1050"/>
          </a:p>
          <a:p>
            <a:pPr algn="r"/>
            <a:r>
              <a:rPr lang="en-US" sz="1050">
                <a:hlinkClick r:id="rId4"/>
              </a:rPr>
              <a:t>Application note 5994-0878EN</a:t>
            </a:r>
            <a:endParaRPr lang="en-US" sz="1050"/>
          </a:p>
        </p:txBody>
      </p:sp>
      <p:sp>
        <p:nvSpPr>
          <p:cNvPr id="72" name="TextBox 71">
            <a:extLst>
              <a:ext uri="{FF2B5EF4-FFF2-40B4-BE49-F238E27FC236}">
                <a16:creationId xmlns:a16="http://schemas.microsoft.com/office/drawing/2014/main" id="{6ADB191A-495B-491B-BBB6-B869A55774D4}"/>
              </a:ext>
            </a:extLst>
          </p:cNvPr>
          <p:cNvSpPr txBox="1"/>
          <p:nvPr/>
        </p:nvSpPr>
        <p:spPr>
          <a:xfrm>
            <a:off x="400588" y="1291392"/>
            <a:ext cx="2997855" cy="338554"/>
          </a:xfrm>
          <a:prstGeom prst="rect">
            <a:avLst/>
          </a:prstGeom>
          <a:noFill/>
        </p:spPr>
        <p:txBody>
          <a:bodyPr wrap="square">
            <a:spAutoFit/>
          </a:bodyPr>
          <a:lstStyle/>
          <a:p>
            <a:r>
              <a:rPr lang="en-US" sz="1600"/>
              <a:t>Process optimization</a:t>
            </a:r>
          </a:p>
        </p:txBody>
      </p:sp>
      <p:pic>
        <p:nvPicPr>
          <p:cNvPr id="74" name="Graphic 73" descr="Return with solid fill">
            <a:hlinkClick r:id="rId5" action="ppaction://hlinksldjump"/>
            <a:extLst>
              <a:ext uri="{FF2B5EF4-FFF2-40B4-BE49-F238E27FC236}">
                <a16:creationId xmlns:a16="http://schemas.microsoft.com/office/drawing/2014/main" id="{E9D110FA-AC8A-44FE-9D22-EE1DBAFA63B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565080" y="102018"/>
            <a:ext cx="426302" cy="426302"/>
          </a:xfrm>
          <a:prstGeom prst="rect">
            <a:avLst/>
          </a:prstGeom>
        </p:spPr>
      </p:pic>
    </p:spTree>
    <p:extLst>
      <p:ext uri="{BB962C8B-B14F-4D97-AF65-F5344CB8AC3E}">
        <p14:creationId xmlns:p14="http://schemas.microsoft.com/office/powerpoint/2010/main" val="306677164"/>
      </p:ext>
    </p:extLst>
  </p:cSld>
  <p:clrMapOvr>
    <a:masterClrMapping/>
  </p:clrMapOvr>
</p:sld>
</file>

<file path=ppt/theme/theme1.xml><?xml version="1.0" encoding="utf-8"?>
<a:theme xmlns:a="http://schemas.openxmlformats.org/drawingml/2006/main" name="AGILENT 16-9">
  <a:themeElements>
    <a:clrScheme name="AGILENT COLORS">
      <a:dk1>
        <a:srgbClr val="53565A"/>
      </a:dk1>
      <a:lt1>
        <a:srgbClr val="FFFFFF"/>
      </a:lt1>
      <a:dk2>
        <a:srgbClr val="000000"/>
      </a:dk2>
      <a:lt2>
        <a:srgbClr val="FFFFFF"/>
      </a:lt2>
      <a:accent1>
        <a:srgbClr val="0085D5"/>
      </a:accent1>
      <a:accent2>
        <a:srgbClr val="F2A900"/>
      </a:accent2>
      <a:accent3>
        <a:srgbClr val="84BD00"/>
      </a:accent3>
      <a:accent4>
        <a:srgbClr val="00A9E0"/>
      </a:accent4>
      <a:accent5>
        <a:srgbClr val="00426A"/>
      </a:accent5>
      <a:accent6>
        <a:srgbClr val="D6001C"/>
      </a:accent6>
      <a:hlink>
        <a:srgbClr val="0085D5"/>
      </a:hlink>
      <a:folHlink>
        <a:srgbClr val="80276C"/>
      </a:folHlink>
    </a:clrScheme>
    <a:fontScheme name="AGILENT PPT &amp; OUTLOO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dirty="0" smtClean="0"/>
        </a:defPPr>
      </a:lstStyle>
    </a:txDef>
  </a:objectDefaults>
  <a:extraClrSchemeLst/>
  <a:extLst>
    <a:ext uri="{05A4C25C-085E-4340-85A3-A5531E510DB2}">
      <thm15:themeFamily xmlns:thm15="http://schemas.microsoft.com/office/thememl/2012/main" name="Agilent 16-9" id="{7E841060-D5C7-486A-8711-D22BC8274CDC}" vid="{DD1B3FA0-2D25-4DD8-BF65-1DF48D86B6B2}"/>
    </a:ext>
  </a:extLst>
</a:theme>
</file>

<file path=ppt/theme/theme2.xml><?xml version="1.0" encoding="utf-8"?>
<a:theme xmlns:a="http://schemas.openxmlformats.org/drawingml/2006/main" name="1_AGILENT 16-9">
  <a:themeElements>
    <a:clrScheme name="AGILENT COLORS">
      <a:dk1>
        <a:srgbClr val="53565A"/>
      </a:dk1>
      <a:lt1>
        <a:srgbClr val="FFFFFF"/>
      </a:lt1>
      <a:dk2>
        <a:srgbClr val="000000"/>
      </a:dk2>
      <a:lt2>
        <a:srgbClr val="FFFFFF"/>
      </a:lt2>
      <a:accent1>
        <a:srgbClr val="0085D5"/>
      </a:accent1>
      <a:accent2>
        <a:srgbClr val="F2A900"/>
      </a:accent2>
      <a:accent3>
        <a:srgbClr val="84BD00"/>
      </a:accent3>
      <a:accent4>
        <a:srgbClr val="00A9E0"/>
      </a:accent4>
      <a:accent5>
        <a:srgbClr val="00426A"/>
      </a:accent5>
      <a:accent6>
        <a:srgbClr val="D6001C"/>
      </a:accent6>
      <a:hlink>
        <a:srgbClr val="0085D5"/>
      </a:hlink>
      <a:folHlink>
        <a:srgbClr val="80276C"/>
      </a:folHlink>
    </a:clrScheme>
    <a:fontScheme name="AGILENT PPT &amp; OUTLOO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dirty="0" smtClean="0"/>
        </a:defPPr>
      </a:lstStyle>
    </a:txDef>
  </a:objectDefaults>
  <a:extraClrSchemeLst/>
  <a:extLst>
    <a:ext uri="{05A4C25C-085E-4340-85A3-A5531E510DB2}">
      <thm15:themeFamily xmlns:thm15="http://schemas.microsoft.com/office/thememl/2012/main" name="AGILENT 16-9" id="{CD274158-3815-4470-856A-3EBFC99DE9E5}" vid="{3C5B99B2-ABAC-4F5E-B8E6-91C29AF1059B}"/>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4FD582A3D1150147A57A9A4E1C9C3488" ma:contentTypeVersion="13" ma:contentTypeDescription="Create a new document." ma:contentTypeScope="" ma:versionID="fdcf5acfcc5bdc4ce1f2aaee8f2e2443">
  <xsd:schema xmlns:xsd="http://www.w3.org/2001/XMLSchema" xmlns:xs="http://www.w3.org/2001/XMLSchema" xmlns:p="http://schemas.microsoft.com/office/2006/metadata/properties" xmlns:ns3="4b9c5f4f-b1c9-4e27-a856-173b5cc46259" xmlns:ns4="b8e43922-024a-4dc6-a427-970d7bd208a5" targetNamespace="http://schemas.microsoft.com/office/2006/metadata/properties" ma:root="true" ma:fieldsID="a10ee8b47fa396fb09f2038339296ce6" ns3:_="" ns4:_="">
    <xsd:import namespace="4b9c5f4f-b1c9-4e27-a856-173b5cc46259"/>
    <xsd:import namespace="b8e43922-024a-4dc6-a427-970d7bd208a5"/>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ServiceOCR" minOccurs="0"/>
                <xsd:element ref="ns4:MediaServiceEventHashCode" minOccurs="0"/>
                <xsd:element ref="ns4:MediaServiceGenerationTime" minOccurs="0"/>
                <xsd:element ref="ns4:MediaServiceAutoKeyPoints" minOccurs="0"/>
                <xsd:element ref="ns4:MediaServiceKeyPoints" minOccurs="0"/>
                <xsd:element ref="ns4: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b9c5f4f-b1c9-4e27-a856-173b5cc46259"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8e43922-024a-4dc6-a427-970d7bd208a5"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MediaServiceAutoTags"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05944DB-6938-4246-9454-E6E0D92D76F3}">
  <ds:schemaRefs>
    <ds:schemaRef ds:uri="4b9c5f4f-b1c9-4e27-a856-173b5cc46259"/>
    <ds:schemaRef ds:uri="b8e43922-024a-4dc6-a427-970d7bd208a5"/>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CC3A2783-4293-4993-B97B-7D8FA708E080}">
  <ds:schemaRefs>
    <ds:schemaRef ds:uri="4b9c5f4f-b1c9-4e27-a856-173b5cc46259"/>
    <ds:schemaRef ds:uri="b8e43922-024a-4dc6-a427-970d7bd208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6FA27756-2865-48AC-BBB1-519F53D310D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TotalTime>
  <Words>1965</Words>
  <Application>Microsoft Office PowerPoint</Application>
  <PresentationFormat>寬螢幕</PresentationFormat>
  <Paragraphs>393</Paragraphs>
  <Slides>24</Slides>
  <Notes>5</Notes>
  <HiddenSlides>0</HiddenSlides>
  <MMClips>0</MMClips>
  <ScaleCrop>false</ScaleCrop>
  <HeadingPairs>
    <vt:vector size="6" baseType="variant">
      <vt:variant>
        <vt:lpstr>使用字型</vt:lpstr>
      </vt:variant>
      <vt:variant>
        <vt:i4>5</vt:i4>
      </vt:variant>
      <vt:variant>
        <vt:lpstr>佈景主題</vt:lpstr>
      </vt:variant>
      <vt:variant>
        <vt:i4>2</vt:i4>
      </vt:variant>
      <vt:variant>
        <vt:lpstr>投影片標題</vt:lpstr>
      </vt:variant>
      <vt:variant>
        <vt:i4>24</vt:i4>
      </vt:variant>
    </vt:vector>
  </HeadingPairs>
  <TitlesOfParts>
    <vt:vector size="31" baseType="lpstr">
      <vt:lpstr>Arial</vt:lpstr>
      <vt:lpstr>Calibri</vt:lpstr>
      <vt:lpstr>Courier New</vt:lpstr>
      <vt:lpstr>Roboto</vt:lpstr>
      <vt:lpstr>Roboto Light</vt:lpstr>
      <vt:lpstr>AGILENT 16-9</vt:lpstr>
      <vt:lpstr>1_AGILENT 16-9</vt:lpstr>
      <vt:lpstr>High-Quality Vaccine Development Powered by Quality Control Using Automated Electrophoresis</vt:lpstr>
      <vt:lpstr>Table of Content</vt:lpstr>
      <vt:lpstr>Nucleic Acid Sample QC Introduction</vt:lpstr>
      <vt:lpstr>Importance of Nucleic Acid Vaccine QC </vt:lpstr>
      <vt:lpstr>The Advantage of Automated Electrophoresis</vt:lpstr>
      <vt:lpstr>mRNA Vaccine</vt:lpstr>
      <vt:lpstr>IVT RNA Preparation Workflow</vt:lpstr>
      <vt:lpstr>QC 1: Screening of DNA Template</vt:lpstr>
      <vt:lpstr>QC 2: Screening of the IVT RNA Product</vt:lpstr>
      <vt:lpstr>QC 3: Addition of a PolyA Tail </vt:lpstr>
      <vt:lpstr>QC 4: Quality Control Checks of Final Product</vt:lpstr>
      <vt:lpstr>QC 4: Quality Control Checks of Final Product</vt:lpstr>
      <vt:lpstr>DNA Vaccine</vt:lpstr>
      <vt:lpstr>DNA Vaccine Workflow</vt:lpstr>
      <vt:lpstr>QC 1: Amplify and Isolate DNA of Interest </vt:lpstr>
      <vt:lpstr>QC 2: Plasmid Purification </vt:lpstr>
      <vt:lpstr>QC 2: Plasmid Purification </vt:lpstr>
      <vt:lpstr>QC 3: Final Product </vt:lpstr>
      <vt:lpstr>Agilent Solutions</vt:lpstr>
      <vt:lpstr>Agilent Fragment Analyzer Systems </vt:lpstr>
      <vt:lpstr>Agilent Fragment Analyzer Systems</vt:lpstr>
      <vt:lpstr>Agilent Fragment Analyzer Systems</vt:lpstr>
      <vt:lpstr>Resources </vt:lpstr>
      <vt:lpstr>Agilent Fragment Analyzer and TapeStation Systems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Fragment Analyzer Instruments</dc:title>
  <dc:creator>LUTTGEHARM,KYLE (A-United States,ex1)</dc:creator>
  <cp:lastModifiedBy>Jeffrey Min</cp:lastModifiedBy>
  <cp:revision>2</cp:revision>
  <dcterms:created xsi:type="dcterms:W3CDTF">2019-02-04T15:32:58Z</dcterms:created>
  <dcterms:modified xsi:type="dcterms:W3CDTF">2022-07-11T13:04:20Z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0x0101004FD582A3D1150147A57A9A4E1C9C3488</vt:lpwstr>
  </property>
</Properties>
</file>